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705" autoAdjust="0"/>
  </p:normalViewPr>
  <p:slideViewPr>
    <p:cSldViewPr>
      <p:cViewPr varScale="1">
        <p:scale>
          <a:sx n="80" d="100"/>
          <a:sy n="80" d="100"/>
        </p:scale>
        <p:origin x="-1469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E17AA-1EE2-4952-B634-267E314E4890}" type="datetimeFigureOut">
              <a:rPr lang="fr-FR" smtClean="0"/>
              <a:t>17/09/2015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3C6C9-240A-4738-A0E1-388CD85039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678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E17AA-1EE2-4952-B634-267E314E4890}" type="datetimeFigureOut">
              <a:rPr lang="fr-FR" smtClean="0"/>
              <a:t>17/09/2015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3C6C9-240A-4738-A0E1-388CD85039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912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E17AA-1EE2-4952-B634-267E314E4890}" type="datetimeFigureOut">
              <a:rPr lang="fr-FR" smtClean="0"/>
              <a:t>17/09/2015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3C6C9-240A-4738-A0E1-388CD85039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03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E17AA-1EE2-4952-B634-267E314E4890}" type="datetimeFigureOut">
              <a:rPr lang="fr-FR" smtClean="0"/>
              <a:t>17/09/2015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3C6C9-240A-4738-A0E1-388CD85039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173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E17AA-1EE2-4952-B634-267E314E4890}" type="datetimeFigureOut">
              <a:rPr lang="fr-FR" smtClean="0"/>
              <a:t>17/09/2015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3C6C9-240A-4738-A0E1-388CD85039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885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E17AA-1EE2-4952-B634-267E314E4890}" type="datetimeFigureOut">
              <a:rPr lang="fr-FR" smtClean="0"/>
              <a:t>17/09/2015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3C6C9-240A-4738-A0E1-388CD85039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23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E17AA-1EE2-4952-B634-267E314E4890}" type="datetimeFigureOut">
              <a:rPr lang="fr-FR" smtClean="0"/>
              <a:t>17/09/2015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3C6C9-240A-4738-A0E1-388CD85039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50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E17AA-1EE2-4952-B634-267E314E4890}" type="datetimeFigureOut">
              <a:rPr lang="fr-FR" smtClean="0"/>
              <a:t>17/09/2015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3C6C9-240A-4738-A0E1-388CD85039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39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E17AA-1EE2-4952-B634-267E314E4890}" type="datetimeFigureOut">
              <a:rPr lang="fr-FR" smtClean="0"/>
              <a:t>17/09/2015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3C6C9-240A-4738-A0E1-388CD85039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93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E17AA-1EE2-4952-B634-267E314E4890}" type="datetimeFigureOut">
              <a:rPr lang="fr-FR" smtClean="0"/>
              <a:t>17/09/2015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3C6C9-240A-4738-A0E1-388CD85039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204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E17AA-1EE2-4952-B634-267E314E4890}" type="datetimeFigureOut">
              <a:rPr lang="fr-FR" smtClean="0"/>
              <a:t>17/09/2015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3C6C9-240A-4738-A0E1-388CD85039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06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E17AA-1EE2-4952-B634-267E314E4890}" type="datetimeFigureOut">
              <a:rPr lang="fr-FR" smtClean="0"/>
              <a:t>17/09/2015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3C6C9-240A-4738-A0E1-388CD85039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900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5997087"/>
            <a:ext cx="864096" cy="77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2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05264"/>
            <a:ext cx="734617" cy="93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7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05264"/>
            <a:ext cx="734617" cy="93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9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05264"/>
            <a:ext cx="734617" cy="93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2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05264"/>
            <a:ext cx="734617" cy="93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1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05264"/>
            <a:ext cx="734617" cy="93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05264"/>
            <a:ext cx="734617" cy="93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6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05264"/>
            <a:ext cx="734617" cy="93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2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05264"/>
            <a:ext cx="734617" cy="93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05264"/>
            <a:ext cx="734617" cy="93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5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77272"/>
            <a:ext cx="936104" cy="87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2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5997087"/>
            <a:ext cx="864096" cy="77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5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77272"/>
            <a:ext cx="936104" cy="87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77272"/>
            <a:ext cx="936104" cy="87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4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77272"/>
            <a:ext cx="936104" cy="87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5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77272"/>
            <a:ext cx="936104" cy="87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2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77272"/>
            <a:ext cx="936104" cy="87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1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77272"/>
            <a:ext cx="936104" cy="87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77272"/>
            <a:ext cx="936104" cy="87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1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77272"/>
            <a:ext cx="936104" cy="87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8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77272"/>
            <a:ext cx="936104" cy="87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2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77272"/>
            <a:ext cx="936104" cy="87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5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5997087"/>
            <a:ext cx="864096" cy="77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3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77272"/>
            <a:ext cx="936104" cy="87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3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77272"/>
            <a:ext cx="936104" cy="87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77272"/>
            <a:ext cx="936104" cy="87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2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77272"/>
            <a:ext cx="936104" cy="87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2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77272"/>
            <a:ext cx="936104" cy="87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4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77272"/>
            <a:ext cx="936104" cy="87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0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77272"/>
            <a:ext cx="936104" cy="87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77272"/>
            <a:ext cx="936104" cy="87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5997087"/>
            <a:ext cx="864096" cy="77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8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5997087"/>
            <a:ext cx="864096" cy="77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3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5997087"/>
            <a:ext cx="864096" cy="77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7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4"/>
            <a:ext cx="9144000" cy="685147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05264"/>
            <a:ext cx="734617" cy="93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7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05264"/>
            <a:ext cx="734617" cy="93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05264"/>
            <a:ext cx="734617" cy="93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Office PowerPoint</Application>
  <PresentationFormat>Affichage à l'écran (4:3)</PresentationFormat>
  <Paragraphs>0</Paragraphs>
  <Slides>37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38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USH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Stephanie BERTOLDI</dc:creator>
  <cp:lastModifiedBy>Stephanie BERTOLDI</cp:lastModifiedBy>
  <cp:revision>14</cp:revision>
  <dcterms:created xsi:type="dcterms:W3CDTF">2015-09-15T12:00:09Z</dcterms:created>
  <dcterms:modified xsi:type="dcterms:W3CDTF">2015-09-17T12:18:12Z</dcterms:modified>
</cp:coreProperties>
</file>