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0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68" r:id="rId34"/>
    <p:sldId id="288" r:id="rId35"/>
    <p:sldId id="289" r:id="rId36"/>
  </p:sldIdLst>
  <p:sldSz cx="9144000" cy="6858000" type="screen4x3"/>
  <p:notesSz cx="6858000" cy="9144000"/>
  <p:photoAlbum layout="1pic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4E3B0-825C-4402-906C-D45DEC952CC7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78469-A7B6-4E96-8061-AF5AB964D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13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44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686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152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81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89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09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90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40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19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39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05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4434F-235C-4440-8E4C-7CA744343338}" type="datetimeFigureOut">
              <a:rPr lang="fr-FR" smtClean="0"/>
              <a:t>15/09/2015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39D94-10A3-4468-9F86-852D6C9E6A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289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2420888"/>
            <a:ext cx="6400800" cy="2304256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Recherche action 2015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« Habitat à performance énergétique, étude prospective sur les métiers »</a:t>
            </a:r>
          </a:p>
          <a:p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USH- LATTS- OPIEVOY- VALOPHIS</a:t>
            </a:r>
            <a:endParaRPr lang="fr-FR" sz="2000" dirty="0" smtClean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55776" y="6356350"/>
            <a:ext cx="4176464" cy="313010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Crédit photos: © </a:t>
            </a:r>
            <a:r>
              <a:rPr lang="fr-FR" dirty="0" err="1" smtClean="0">
                <a:solidFill>
                  <a:schemeClr val="tx1"/>
                </a:solidFill>
              </a:rPr>
              <a:t>Mehrak</a:t>
            </a:r>
            <a:r>
              <a:rPr lang="fr-FR" dirty="0" smtClean="0">
                <a:solidFill>
                  <a:schemeClr val="tx1"/>
                </a:solidFill>
              </a:rPr>
              <a:t> - Groupe </a:t>
            </a:r>
            <a:r>
              <a:rPr lang="fr-FR" dirty="0" err="1" smtClean="0">
                <a:solidFill>
                  <a:schemeClr val="tx1"/>
                </a:solidFill>
              </a:rPr>
              <a:t>Valophis</a:t>
            </a:r>
            <a:r>
              <a:rPr lang="fr-FR" dirty="0" smtClean="0">
                <a:solidFill>
                  <a:schemeClr val="tx1"/>
                </a:solidFill>
              </a:rPr>
              <a:t>, 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© Didier </a:t>
            </a:r>
            <a:r>
              <a:rPr lang="fr-FR" dirty="0" err="1" smtClean="0">
                <a:solidFill>
                  <a:schemeClr val="tx1"/>
                </a:solidFill>
              </a:rPr>
              <a:t>Raux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et © Julie </a:t>
            </a:r>
            <a:r>
              <a:rPr lang="fr-FR" dirty="0" err="1" smtClean="0">
                <a:solidFill>
                  <a:schemeClr val="tx1"/>
                </a:solidFill>
              </a:rPr>
              <a:t>Balagué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pour le groupe </a:t>
            </a:r>
            <a:r>
              <a:rPr lang="fr-FR" dirty="0" err="1" smtClean="0">
                <a:solidFill>
                  <a:schemeClr val="tx1"/>
                </a:solidFill>
              </a:rPr>
              <a:t>Opievoy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45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37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3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5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:randomBar dir="vert"/>
      </p:transition>
    </mc:Choice>
    <mc:Fallback xmlns="">
      <p:transition spd="slow" advTm="1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0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:randomBar dir="vert"/>
      </p:transition>
    </mc:Choice>
    <mc:Fallback xmlns="">
      <p:transition spd="slow" advTm="1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88988"/>
            <a:ext cx="7772400" cy="5278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2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:randomBar dir="vert"/>
      </p:transition>
    </mc:Choice>
    <mc:Fallback xmlns="">
      <p:transition spd="slow" advTm="1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35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:randomBar dir="vert"/>
      </p:transition>
    </mc:Choice>
    <mc:Fallback xmlns="">
      <p:transition spd="slow" advTm="1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5000">
        <p:randomBar dir="vert"/>
      </p:transition>
    </mc:Choice>
    <mc:Fallback xmlns="">
      <p:transition spd="slow" advTm="1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60 - Cop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23925"/>
            <a:ext cx="7772400" cy="5008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2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62 - Cop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93750"/>
            <a:ext cx="7772400" cy="5268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7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00100"/>
            <a:ext cx="7772400" cy="5256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3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7725"/>
            <a:ext cx="7772400" cy="5160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7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3600"/>
            <a:ext cx="7772400" cy="5129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8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conveyor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99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conveyor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5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conveyor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89000"/>
            <a:ext cx="7772400" cy="5078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6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conveyor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6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conveyor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7563"/>
            <a:ext cx="7772400" cy="522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3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00">
        <p14:conveyor dir="l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5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D.Raux 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8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chaudièr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90575"/>
            <a:ext cx="7772400" cy="5276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7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 ©tuyauter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42963"/>
            <a:ext cx="7772400" cy="517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6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pievoy  Agence de Massy_chaudièr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62013"/>
            <a:ext cx="7772400" cy="513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0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5000">
        <p14:switch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MG_8378_prise_en_main_équipeme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9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>
        <p:checker/>
      </p:transition>
    </mc:Choice>
    <mc:Fallback xmlns="">
      <p:transition spd="slow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MG_8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8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_MG_8424_valophis_gardien et nouveaux locatai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2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27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4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000">
        <p:dissolve/>
      </p:transition>
    </mc:Choice>
    <mc:Fallback xmlns="">
      <p:transition spd="slow" advTm="1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0423JBALAGUE_OPIEVOY_SAINTOUEN_HD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6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000">
        <p:circle/>
      </p:transition>
    </mc:Choice>
    <mc:Fallback xmlns="">
      <p:transition spd="slow" advTm="1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</Words>
  <Application>Microsoft Office PowerPoint</Application>
  <PresentationFormat>Affichage à l'écran (4:3)</PresentationFormat>
  <Paragraphs>7</Paragraphs>
  <Slides>35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Nicolas Gourdin</dc:creator>
  <cp:lastModifiedBy>Catherine Maudet-lansiart</cp:lastModifiedBy>
  <cp:revision>5</cp:revision>
  <dcterms:created xsi:type="dcterms:W3CDTF">2015-09-15T13:36:44Z</dcterms:created>
  <dcterms:modified xsi:type="dcterms:W3CDTF">2015-09-15T14:21:35Z</dcterms:modified>
</cp:coreProperties>
</file>