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8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90" d="100"/>
          <a:sy n="190" d="100"/>
        </p:scale>
        <p:origin x="-104" y="-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03DD3-AE4E-4E42-BE34-34265F3A7FFE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229A-D55E-834A-A887-C074E6FE3F3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DA22A-972F-A74E-A6FE-F486612BB480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9C47A-DF79-9348-8D8A-DA001D88997A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84F08-C562-614B-AA77-FC9C9D598456}" type="datetimeFigureOut">
              <a:rPr lang="fr-FR" smtClean="0"/>
              <a:pPr/>
              <a:t>20/05/14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57F19-4F68-B042-9210-C2189D0FF7B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uclegayPro1/Dropbox/PROPULSEURS-2014/USH.presentation/USH-POWERPOINT+VIDEO/USH_METIERS_TOUT.wm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uclegayPro1/Dropbox/PROPULSEURS-2014/USH.presentation/USH-POWERPOINT+VIDEO/GENERIQUE-AVEC-MUSIQUE.wm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video" Target="file://localhost/Users/luclegayPro1/Dropbox/PROPULSEURS-2014/USH.presentation/USH-POWERPOINT+VIDEO/INTRO-BULLES-MUSIQUE.wmv" TargetMode="Externa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video" Target="file://localhost/Users/luclegayPro1/Dropbox/PROPULSEURS-2014/USH.presentation/USH-POWERPOINT+VIDEO/USH_PARTIE_2.wm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SH-VIDEOS-55.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H_METIERS_TOUT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VIDEOS-55.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ERIQUE-AVEC-MUSIQUE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NTRO-BULLES-MUSIQUE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H-ATELIERS-KEYNOTE-66.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USH_PARTIE_2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SH-VIDEOS-55.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Macintosh PowerPoint</Application>
  <PresentationFormat>Présentation à l'écran (16:9)</PresentationFormat>
  <Paragraphs>0</Paragraphs>
  <Slides>27</Slides>
  <Notes>0</Notes>
  <HiddenSlides>0</HiddenSlides>
  <MMClips>4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Company>Les Explorateurs du Web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Legay</dc:creator>
  <cp:lastModifiedBy>Luc Legay</cp:lastModifiedBy>
  <cp:revision>23</cp:revision>
  <dcterms:created xsi:type="dcterms:W3CDTF">2014-05-20T12:34:00Z</dcterms:created>
  <dcterms:modified xsi:type="dcterms:W3CDTF">2014-05-20T12:36:35Z</dcterms:modified>
</cp:coreProperties>
</file>