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58" r:id="rId3"/>
    <p:sldId id="275" r:id="rId4"/>
    <p:sldId id="259" r:id="rId5"/>
    <p:sldId id="260" r:id="rId6"/>
    <p:sldId id="261" r:id="rId7"/>
    <p:sldId id="278" r:id="rId8"/>
    <p:sldId id="262" r:id="rId9"/>
    <p:sldId id="274" r:id="rId10"/>
    <p:sldId id="266" r:id="rId11"/>
    <p:sldId id="263" r:id="rId12"/>
    <p:sldId id="264" r:id="rId13"/>
    <p:sldId id="267" r:id="rId14"/>
    <p:sldId id="277" r:id="rId15"/>
    <p:sldId id="268" r:id="rId16"/>
    <p:sldId id="269" r:id="rId17"/>
    <p:sldId id="270" r:id="rId18"/>
    <p:sldId id="271" r:id="rId19"/>
    <p:sldId id="273" r:id="rId20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Ciataras" initials="CC" lastIdx="1" clrIdx="0"/>
  <p:cmAuthor id="1" name="DIRADJOINT" initials="D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2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9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282" y="-102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64FA31-7BF5-4223-8B81-4FE13D75F6CF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29B5BDDD-7F06-4B42-B2F5-4C2E76849A91}">
      <dgm:prSet phldrT="[Texte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Valide La candidature</a:t>
          </a:r>
          <a:endParaRPr lang="fr-FR" sz="1200" dirty="0">
            <a:solidFill>
              <a:schemeClr val="tx1"/>
            </a:solidFill>
          </a:endParaRPr>
        </a:p>
      </dgm:t>
    </dgm:pt>
    <dgm:pt modelId="{2E689ACF-BEA7-4504-88A4-D9791AD0C088}" type="parTrans" cxnId="{72CF5605-0288-49FC-A707-1B2C5DE1829B}">
      <dgm:prSet/>
      <dgm:spPr/>
      <dgm:t>
        <a:bodyPr/>
        <a:lstStyle/>
        <a:p>
          <a:endParaRPr lang="fr-FR"/>
        </a:p>
      </dgm:t>
    </dgm:pt>
    <dgm:pt modelId="{30D445F1-77AC-4555-8593-69C87FCD49D9}" type="sibTrans" cxnId="{72CF5605-0288-49FC-A707-1B2C5DE1829B}">
      <dgm:prSet/>
      <dgm:spPr/>
      <dgm:t>
        <a:bodyPr/>
        <a:lstStyle/>
        <a:p>
          <a:endParaRPr lang="fr-FR"/>
        </a:p>
      </dgm:t>
    </dgm:pt>
    <dgm:pt modelId="{44C26BAA-9B0F-40BC-ABF8-94AC3C1263B0}">
      <dgm:prSet phldrT="[Texte]" custT="1"/>
      <dgm:spPr/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Evalue chaque étape avec le bénéficiaire</a:t>
          </a:r>
          <a:endParaRPr lang="fr-FR" sz="1200" dirty="0">
            <a:solidFill>
              <a:schemeClr val="tx1"/>
            </a:solidFill>
          </a:endParaRPr>
        </a:p>
      </dgm:t>
    </dgm:pt>
    <dgm:pt modelId="{DAB688F7-82CB-432A-998C-80F9A5C739BE}" type="parTrans" cxnId="{146D6489-F591-4964-A29F-57E1ABEEC926}">
      <dgm:prSet/>
      <dgm:spPr/>
      <dgm:t>
        <a:bodyPr/>
        <a:lstStyle/>
        <a:p>
          <a:endParaRPr lang="fr-FR"/>
        </a:p>
      </dgm:t>
    </dgm:pt>
    <dgm:pt modelId="{55CBEDD7-51C4-4B4D-8016-D6992A33FC90}" type="sibTrans" cxnId="{146D6489-F591-4964-A29F-57E1ABEEC926}">
      <dgm:prSet/>
      <dgm:spPr/>
      <dgm:t>
        <a:bodyPr/>
        <a:lstStyle/>
        <a:p>
          <a:endParaRPr lang="fr-FR"/>
        </a:p>
      </dgm:t>
    </dgm:pt>
    <dgm:pt modelId="{D0647B72-1FE8-420B-A7AC-8868F92AFFB1}">
      <dgm:prSet phldrT="[Texte]" custT="1"/>
      <dgm:spPr/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Prend des décisions démocratiquement</a:t>
          </a:r>
          <a:endParaRPr lang="fr-FR" sz="1200" dirty="0">
            <a:solidFill>
              <a:schemeClr val="tx1"/>
            </a:solidFill>
          </a:endParaRPr>
        </a:p>
      </dgm:t>
    </dgm:pt>
    <dgm:pt modelId="{01F1829F-ACB6-4704-A41A-D7544840AAF2}" type="parTrans" cxnId="{60C26BA0-ECFD-45B9-9D1B-346325EB5A88}">
      <dgm:prSet/>
      <dgm:spPr/>
      <dgm:t>
        <a:bodyPr/>
        <a:lstStyle/>
        <a:p>
          <a:endParaRPr lang="fr-FR"/>
        </a:p>
      </dgm:t>
    </dgm:pt>
    <dgm:pt modelId="{C1ED87E5-ABE0-493F-AF16-13825D757600}" type="sibTrans" cxnId="{60C26BA0-ECFD-45B9-9D1B-346325EB5A88}">
      <dgm:prSet/>
      <dgm:spPr/>
      <dgm:t>
        <a:bodyPr/>
        <a:lstStyle/>
        <a:p>
          <a:endParaRPr lang="fr-FR"/>
        </a:p>
      </dgm:t>
    </dgm:pt>
    <dgm:pt modelId="{85DD9D33-A908-4B5C-ADF4-1175B7990FCC}">
      <dgm:prSet phldrT="[Texte]" custT="1"/>
      <dgm:spPr/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Elabore des solutions aux difficultés</a:t>
          </a:r>
          <a:endParaRPr lang="fr-FR" sz="1200" baseline="0" dirty="0">
            <a:solidFill>
              <a:schemeClr val="tx1"/>
            </a:solidFill>
          </a:endParaRPr>
        </a:p>
      </dgm:t>
    </dgm:pt>
    <dgm:pt modelId="{86980D40-B6A6-4E6F-A6DC-3259247B67BC}" type="parTrans" cxnId="{3E070DAC-8F6E-461E-B46B-A0724CC95D54}">
      <dgm:prSet/>
      <dgm:spPr/>
      <dgm:t>
        <a:bodyPr/>
        <a:lstStyle/>
        <a:p>
          <a:endParaRPr lang="fr-FR"/>
        </a:p>
      </dgm:t>
    </dgm:pt>
    <dgm:pt modelId="{65A71E44-10A2-4673-ADA2-D95678144B53}" type="sibTrans" cxnId="{3E070DAC-8F6E-461E-B46B-A0724CC95D54}">
      <dgm:prSet/>
      <dgm:spPr/>
      <dgm:t>
        <a:bodyPr/>
        <a:lstStyle/>
        <a:p>
          <a:endParaRPr lang="fr-FR"/>
        </a:p>
      </dgm:t>
    </dgm:pt>
    <dgm:pt modelId="{04B5230B-A4F2-4A22-87FB-96B3E8EEAA13}">
      <dgm:prSet phldrT="[Texte]" custT="1"/>
      <dgm:spPr/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Etabli un bilan de chaque parcours</a:t>
          </a:r>
          <a:endParaRPr lang="fr-FR" sz="1200" dirty="0">
            <a:solidFill>
              <a:schemeClr val="tx1"/>
            </a:solidFill>
          </a:endParaRPr>
        </a:p>
      </dgm:t>
    </dgm:pt>
    <dgm:pt modelId="{10EFA6D6-0AE0-4FD5-A5F2-F684F168C36C}" type="parTrans" cxnId="{A14FC7E7-0D74-433C-91C6-DA37326D39A1}">
      <dgm:prSet/>
      <dgm:spPr/>
      <dgm:t>
        <a:bodyPr/>
        <a:lstStyle/>
        <a:p>
          <a:endParaRPr lang="fr-FR"/>
        </a:p>
      </dgm:t>
    </dgm:pt>
    <dgm:pt modelId="{43BA07A2-DBB1-4855-BB1C-87D6182EF3F0}" type="sibTrans" cxnId="{A14FC7E7-0D74-433C-91C6-DA37326D39A1}">
      <dgm:prSet/>
      <dgm:spPr/>
      <dgm:t>
        <a:bodyPr/>
        <a:lstStyle/>
        <a:p>
          <a:endParaRPr lang="fr-FR"/>
        </a:p>
      </dgm:t>
    </dgm:pt>
    <dgm:pt modelId="{1CE5AB1C-45C6-4103-9C61-67B9AEC85A37}">
      <dgm:prSet phldrT="[Texte]" custT="1"/>
      <dgm:spPr/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Accueille le nouveau bénéficiaire</a:t>
          </a:r>
          <a:endParaRPr lang="fr-FR" sz="1200" dirty="0">
            <a:solidFill>
              <a:schemeClr val="tx1"/>
            </a:solidFill>
          </a:endParaRPr>
        </a:p>
      </dgm:t>
    </dgm:pt>
    <dgm:pt modelId="{6E90CBDF-72B4-41A2-8B81-FDCEB948803F}" type="parTrans" cxnId="{F17919FC-45CA-4783-BD24-D19ADEDD6C7C}">
      <dgm:prSet/>
      <dgm:spPr/>
      <dgm:t>
        <a:bodyPr/>
        <a:lstStyle/>
        <a:p>
          <a:endParaRPr lang="fr-FR"/>
        </a:p>
      </dgm:t>
    </dgm:pt>
    <dgm:pt modelId="{6A816522-3A14-4853-AB4C-7E1A4554A81F}" type="sibTrans" cxnId="{F17919FC-45CA-4783-BD24-D19ADEDD6C7C}">
      <dgm:prSet/>
      <dgm:spPr/>
      <dgm:t>
        <a:bodyPr/>
        <a:lstStyle/>
        <a:p>
          <a:endParaRPr lang="fr-FR"/>
        </a:p>
      </dgm:t>
    </dgm:pt>
    <dgm:pt modelId="{2F30ADA9-20E2-421E-842C-555EADBD52FA}" type="pres">
      <dgm:prSet presAssocID="{6664FA31-7BF5-4223-8B81-4FE13D75F6C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7295D50-E1A0-46C3-BE56-403ABA52E0C6}" type="pres">
      <dgm:prSet presAssocID="{29B5BDDD-7F06-4B42-B2F5-4C2E76849A9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A9B97C-0C20-424A-80AB-CC1F2E25D99B}" type="pres">
      <dgm:prSet presAssocID="{30D445F1-77AC-4555-8593-69C87FCD49D9}" presName="sibTrans" presStyleLbl="sibTrans2D1" presStyleIdx="0" presStyleCnt="6"/>
      <dgm:spPr/>
      <dgm:t>
        <a:bodyPr/>
        <a:lstStyle/>
        <a:p>
          <a:endParaRPr lang="fr-FR"/>
        </a:p>
      </dgm:t>
    </dgm:pt>
    <dgm:pt modelId="{3875EA19-3F43-4C48-A722-0EF9C6700949}" type="pres">
      <dgm:prSet presAssocID="{30D445F1-77AC-4555-8593-69C87FCD49D9}" presName="connectorText" presStyleLbl="sibTrans2D1" presStyleIdx="0" presStyleCnt="6"/>
      <dgm:spPr/>
      <dgm:t>
        <a:bodyPr/>
        <a:lstStyle/>
        <a:p>
          <a:endParaRPr lang="fr-FR"/>
        </a:p>
      </dgm:t>
    </dgm:pt>
    <dgm:pt modelId="{252313A4-38A9-4AAA-BDB9-17A54177B913}" type="pres">
      <dgm:prSet presAssocID="{1CE5AB1C-45C6-4103-9C61-67B9AEC85A3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5A1CC8-9143-4E6F-AF63-D172E1AFB5E1}" type="pres">
      <dgm:prSet presAssocID="{6A816522-3A14-4853-AB4C-7E1A4554A81F}" presName="sibTrans" presStyleLbl="sibTrans2D1" presStyleIdx="1" presStyleCnt="6"/>
      <dgm:spPr/>
      <dgm:t>
        <a:bodyPr/>
        <a:lstStyle/>
        <a:p>
          <a:endParaRPr lang="fr-FR"/>
        </a:p>
      </dgm:t>
    </dgm:pt>
    <dgm:pt modelId="{873FC187-CE66-42E4-AC40-ECF0CC4FFB15}" type="pres">
      <dgm:prSet presAssocID="{6A816522-3A14-4853-AB4C-7E1A4554A81F}" presName="connectorText" presStyleLbl="sibTrans2D1" presStyleIdx="1" presStyleCnt="6"/>
      <dgm:spPr/>
      <dgm:t>
        <a:bodyPr/>
        <a:lstStyle/>
        <a:p>
          <a:endParaRPr lang="fr-FR"/>
        </a:p>
      </dgm:t>
    </dgm:pt>
    <dgm:pt modelId="{384E9E64-CA12-4DD9-A0EE-DE2D06ACFFEA}" type="pres">
      <dgm:prSet presAssocID="{44C26BAA-9B0F-40BC-ABF8-94AC3C1263B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9DAE11-0784-4A8F-88DB-615D76019269}" type="pres">
      <dgm:prSet presAssocID="{55CBEDD7-51C4-4B4D-8016-D6992A33FC90}" presName="sibTrans" presStyleLbl="sibTrans2D1" presStyleIdx="2" presStyleCnt="6"/>
      <dgm:spPr/>
      <dgm:t>
        <a:bodyPr/>
        <a:lstStyle/>
        <a:p>
          <a:endParaRPr lang="fr-FR"/>
        </a:p>
      </dgm:t>
    </dgm:pt>
    <dgm:pt modelId="{B22163A4-520A-4712-A1AD-49CE387E2AC9}" type="pres">
      <dgm:prSet presAssocID="{55CBEDD7-51C4-4B4D-8016-D6992A33FC90}" presName="connectorText" presStyleLbl="sibTrans2D1" presStyleIdx="2" presStyleCnt="6"/>
      <dgm:spPr/>
      <dgm:t>
        <a:bodyPr/>
        <a:lstStyle/>
        <a:p>
          <a:endParaRPr lang="fr-FR"/>
        </a:p>
      </dgm:t>
    </dgm:pt>
    <dgm:pt modelId="{A8DE8B53-DB7C-4EEA-8D77-E638C4BF2EF8}" type="pres">
      <dgm:prSet presAssocID="{D0647B72-1FE8-420B-A7AC-8868F92AFFB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36C3C9-DBE8-4638-9774-09BCD6F74E2C}" type="pres">
      <dgm:prSet presAssocID="{C1ED87E5-ABE0-493F-AF16-13825D757600}" presName="sibTrans" presStyleLbl="sibTrans2D1" presStyleIdx="3" presStyleCnt="6"/>
      <dgm:spPr/>
      <dgm:t>
        <a:bodyPr/>
        <a:lstStyle/>
        <a:p>
          <a:endParaRPr lang="fr-FR"/>
        </a:p>
      </dgm:t>
    </dgm:pt>
    <dgm:pt modelId="{43B4353D-CD94-4B15-9BCE-FDC5358E3E8D}" type="pres">
      <dgm:prSet presAssocID="{C1ED87E5-ABE0-493F-AF16-13825D757600}" presName="connectorText" presStyleLbl="sibTrans2D1" presStyleIdx="3" presStyleCnt="6"/>
      <dgm:spPr/>
      <dgm:t>
        <a:bodyPr/>
        <a:lstStyle/>
        <a:p>
          <a:endParaRPr lang="fr-FR"/>
        </a:p>
      </dgm:t>
    </dgm:pt>
    <dgm:pt modelId="{DFCBC8F8-055C-44F0-B07A-C9422B3E47B2}" type="pres">
      <dgm:prSet presAssocID="{85DD9D33-A908-4B5C-ADF4-1175B7990FC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F468D8-43C2-4157-AA93-5374A0D31F69}" type="pres">
      <dgm:prSet presAssocID="{65A71E44-10A2-4673-ADA2-D95678144B53}" presName="sibTrans" presStyleLbl="sibTrans2D1" presStyleIdx="4" presStyleCnt="6"/>
      <dgm:spPr/>
      <dgm:t>
        <a:bodyPr/>
        <a:lstStyle/>
        <a:p>
          <a:endParaRPr lang="fr-FR"/>
        </a:p>
      </dgm:t>
    </dgm:pt>
    <dgm:pt modelId="{EBC7743E-6910-4A9B-8D83-C4B02ADD12D8}" type="pres">
      <dgm:prSet presAssocID="{65A71E44-10A2-4673-ADA2-D95678144B53}" presName="connectorText" presStyleLbl="sibTrans2D1" presStyleIdx="4" presStyleCnt="6"/>
      <dgm:spPr/>
      <dgm:t>
        <a:bodyPr/>
        <a:lstStyle/>
        <a:p>
          <a:endParaRPr lang="fr-FR"/>
        </a:p>
      </dgm:t>
    </dgm:pt>
    <dgm:pt modelId="{2BDC210C-BB0B-4D4B-A763-BB049F3AA11D}" type="pres">
      <dgm:prSet presAssocID="{04B5230B-A4F2-4A22-87FB-96B3E8EEAA1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6EC145-A1BD-4EC9-B741-6FEF57B8A855}" type="pres">
      <dgm:prSet presAssocID="{43BA07A2-DBB1-4855-BB1C-87D6182EF3F0}" presName="sibTrans" presStyleLbl="sibTrans2D1" presStyleIdx="5" presStyleCnt="6"/>
      <dgm:spPr/>
      <dgm:t>
        <a:bodyPr/>
        <a:lstStyle/>
        <a:p>
          <a:endParaRPr lang="fr-FR"/>
        </a:p>
      </dgm:t>
    </dgm:pt>
    <dgm:pt modelId="{62ED5909-ABB9-4BF3-B8B4-F0B243D50689}" type="pres">
      <dgm:prSet presAssocID="{43BA07A2-DBB1-4855-BB1C-87D6182EF3F0}" presName="connectorText" presStyleLbl="sibTrans2D1" presStyleIdx="5" presStyleCnt="6"/>
      <dgm:spPr/>
      <dgm:t>
        <a:bodyPr/>
        <a:lstStyle/>
        <a:p>
          <a:endParaRPr lang="fr-FR"/>
        </a:p>
      </dgm:t>
    </dgm:pt>
  </dgm:ptLst>
  <dgm:cxnLst>
    <dgm:cxn modelId="{AB3EA271-AD0F-466B-8520-72F896A65B8A}" type="presOf" srcId="{44C26BAA-9B0F-40BC-ABF8-94AC3C1263B0}" destId="{384E9E64-CA12-4DD9-A0EE-DE2D06ACFFEA}" srcOrd="0" destOrd="0" presId="urn:microsoft.com/office/officeart/2005/8/layout/cycle2"/>
    <dgm:cxn modelId="{72CF5605-0288-49FC-A707-1B2C5DE1829B}" srcId="{6664FA31-7BF5-4223-8B81-4FE13D75F6CF}" destId="{29B5BDDD-7F06-4B42-B2F5-4C2E76849A91}" srcOrd="0" destOrd="0" parTransId="{2E689ACF-BEA7-4504-88A4-D9791AD0C088}" sibTransId="{30D445F1-77AC-4555-8593-69C87FCD49D9}"/>
    <dgm:cxn modelId="{7FEB928A-7B2A-4393-B4B0-12C406B42048}" type="presOf" srcId="{30D445F1-77AC-4555-8593-69C87FCD49D9}" destId="{9AA9B97C-0C20-424A-80AB-CC1F2E25D99B}" srcOrd="0" destOrd="0" presId="urn:microsoft.com/office/officeart/2005/8/layout/cycle2"/>
    <dgm:cxn modelId="{C57909B6-1FA8-42FA-B3F1-BCDA423AEDA6}" type="presOf" srcId="{55CBEDD7-51C4-4B4D-8016-D6992A33FC90}" destId="{B22163A4-520A-4712-A1AD-49CE387E2AC9}" srcOrd="1" destOrd="0" presId="urn:microsoft.com/office/officeart/2005/8/layout/cycle2"/>
    <dgm:cxn modelId="{44B61A94-F981-49DA-A8F8-DA58C5257E78}" type="presOf" srcId="{29B5BDDD-7F06-4B42-B2F5-4C2E76849A91}" destId="{B7295D50-E1A0-46C3-BE56-403ABA52E0C6}" srcOrd="0" destOrd="0" presId="urn:microsoft.com/office/officeart/2005/8/layout/cycle2"/>
    <dgm:cxn modelId="{DA43C0D6-9546-4E42-97DF-628DB5DF861F}" type="presOf" srcId="{1CE5AB1C-45C6-4103-9C61-67B9AEC85A37}" destId="{252313A4-38A9-4AAA-BDB9-17A54177B913}" srcOrd="0" destOrd="0" presId="urn:microsoft.com/office/officeart/2005/8/layout/cycle2"/>
    <dgm:cxn modelId="{3E070DAC-8F6E-461E-B46B-A0724CC95D54}" srcId="{6664FA31-7BF5-4223-8B81-4FE13D75F6CF}" destId="{85DD9D33-A908-4B5C-ADF4-1175B7990FCC}" srcOrd="4" destOrd="0" parTransId="{86980D40-B6A6-4E6F-A6DC-3259247B67BC}" sibTransId="{65A71E44-10A2-4673-ADA2-D95678144B53}"/>
    <dgm:cxn modelId="{5F57E253-200B-434D-9CCF-EBAFAD41CD4E}" type="presOf" srcId="{6664FA31-7BF5-4223-8B81-4FE13D75F6CF}" destId="{2F30ADA9-20E2-421E-842C-555EADBD52FA}" srcOrd="0" destOrd="0" presId="urn:microsoft.com/office/officeart/2005/8/layout/cycle2"/>
    <dgm:cxn modelId="{A8F5ABE3-90B8-45CF-ADDD-67122D2C8F16}" type="presOf" srcId="{C1ED87E5-ABE0-493F-AF16-13825D757600}" destId="{1136C3C9-DBE8-4638-9774-09BCD6F74E2C}" srcOrd="0" destOrd="0" presId="urn:microsoft.com/office/officeart/2005/8/layout/cycle2"/>
    <dgm:cxn modelId="{B32182DA-FAB2-44D4-822E-264EFA8D505B}" type="presOf" srcId="{6A816522-3A14-4853-AB4C-7E1A4554A81F}" destId="{225A1CC8-9143-4E6F-AF63-D172E1AFB5E1}" srcOrd="0" destOrd="0" presId="urn:microsoft.com/office/officeart/2005/8/layout/cycle2"/>
    <dgm:cxn modelId="{146D6489-F591-4964-A29F-57E1ABEEC926}" srcId="{6664FA31-7BF5-4223-8B81-4FE13D75F6CF}" destId="{44C26BAA-9B0F-40BC-ABF8-94AC3C1263B0}" srcOrd="2" destOrd="0" parTransId="{DAB688F7-82CB-432A-998C-80F9A5C739BE}" sibTransId="{55CBEDD7-51C4-4B4D-8016-D6992A33FC90}"/>
    <dgm:cxn modelId="{72D8958C-A9DE-4219-92D5-5CF144E53E34}" type="presOf" srcId="{43BA07A2-DBB1-4855-BB1C-87D6182EF3F0}" destId="{62ED5909-ABB9-4BF3-B8B4-F0B243D50689}" srcOrd="1" destOrd="0" presId="urn:microsoft.com/office/officeart/2005/8/layout/cycle2"/>
    <dgm:cxn modelId="{A30A06E9-9081-4063-9C77-2A994D6B2068}" type="presOf" srcId="{30D445F1-77AC-4555-8593-69C87FCD49D9}" destId="{3875EA19-3F43-4C48-A722-0EF9C6700949}" srcOrd="1" destOrd="0" presId="urn:microsoft.com/office/officeart/2005/8/layout/cycle2"/>
    <dgm:cxn modelId="{257CF95B-2A3A-4DEF-9EA1-01137295A252}" type="presOf" srcId="{65A71E44-10A2-4673-ADA2-D95678144B53}" destId="{EEF468D8-43C2-4157-AA93-5374A0D31F69}" srcOrd="0" destOrd="0" presId="urn:microsoft.com/office/officeart/2005/8/layout/cycle2"/>
    <dgm:cxn modelId="{A14FC7E7-0D74-433C-91C6-DA37326D39A1}" srcId="{6664FA31-7BF5-4223-8B81-4FE13D75F6CF}" destId="{04B5230B-A4F2-4A22-87FB-96B3E8EEAA13}" srcOrd="5" destOrd="0" parTransId="{10EFA6D6-0AE0-4FD5-A5F2-F684F168C36C}" sibTransId="{43BA07A2-DBB1-4855-BB1C-87D6182EF3F0}"/>
    <dgm:cxn modelId="{13E44D3E-E898-4E9F-B307-F8E4932F9C1F}" type="presOf" srcId="{43BA07A2-DBB1-4855-BB1C-87D6182EF3F0}" destId="{A06EC145-A1BD-4EC9-B741-6FEF57B8A855}" srcOrd="0" destOrd="0" presId="urn:microsoft.com/office/officeart/2005/8/layout/cycle2"/>
    <dgm:cxn modelId="{60C26BA0-ECFD-45B9-9D1B-346325EB5A88}" srcId="{6664FA31-7BF5-4223-8B81-4FE13D75F6CF}" destId="{D0647B72-1FE8-420B-A7AC-8868F92AFFB1}" srcOrd="3" destOrd="0" parTransId="{01F1829F-ACB6-4704-A41A-D7544840AAF2}" sibTransId="{C1ED87E5-ABE0-493F-AF16-13825D757600}"/>
    <dgm:cxn modelId="{F17919FC-45CA-4783-BD24-D19ADEDD6C7C}" srcId="{6664FA31-7BF5-4223-8B81-4FE13D75F6CF}" destId="{1CE5AB1C-45C6-4103-9C61-67B9AEC85A37}" srcOrd="1" destOrd="0" parTransId="{6E90CBDF-72B4-41A2-8B81-FDCEB948803F}" sibTransId="{6A816522-3A14-4853-AB4C-7E1A4554A81F}"/>
    <dgm:cxn modelId="{2EEAA3B4-2BA2-469A-A907-E8097E6A179E}" type="presOf" srcId="{85DD9D33-A908-4B5C-ADF4-1175B7990FCC}" destId="{DFCBC8F8-055C-44F0-B07A-C9422B3E47B2}" srcOrd="0" destOrd="0" presId="urn:microsoft.com/office/officeart/2005/8/layout/cycle2"/>
    <dgm:cxn modelId="{EBB6436A-C3E4-47E2-90F6-5A8CC0552E81}" type="presOf" srcId="{04B5230B-A4F2-4A22-87FB-96B3E8EEAA13}" destId="{2BDC210C-BB0B-4D4B-A763-BB049F3AA11D}" srcOrd="0" destOrd="0" presId="urn:microsoft.com/office/officeart/2005/8/layout/cycle2"/>
    <dgm:cxn modelId="{AF78AE1C-ABA5-4D31-9C4E-A12B8D51A52F}" type="presOf" srcId="{C1ED87E5-ABE0-493F-AF16-13825D757600}" destId="{43B4353D-CD94-4B15-9BCE-FDC5358E3E8D}" srcOrd="1" destOrd="0" presId="urn:microsoft.com/office/officeart/2005/8/layout/cycle2"/>
    <dgm:cxn modelId="{FE45301C-85DA-4A79-9888-AE1E6E7A99CB}" type="presOf" srcId="{D0647B72-1FE8-420B-A7AC-8868F92AFFB1}" destId="{A8DE8B53-DB7C-4EEA-8D77-E638C4BF2EF8}" srcOrd="0" destOrd="0" presId="urn:microsoft.com/office/officeart/2005/8/layout/cycle2"/>
    <dgm:cxn modelId="{4E4B1BBD-1563-434C-BE83-C29B3CEAACA9}" type="presOf" srcId="{55CBEDD7-51C4-4B4D-8016-D6992A33FC90}" destId="{7B9DAE11-0784-4A8F-88DB-615D76019269}" srcOrd="0" destOrd="0" presId="urn:microsoft.com/office/officeart/2005/8/layout/cycle2"/>
    <dgm:cxn modelId="{7BAC0A98-857C-4323-8EA7-CCF3FFB638B4}" type="presOf" srcId="{65A71E44-10A2-4673-ADA2-D95678144B53}" destId="{EBC7743E-6910-4A9B-8D83-C4B02ADD12D8}" srcOrd="1" destOrd="0" presId="urn:microsoft.com/office/officeart/2005/8/layout/cycle2"/>
    <dgm:cxn modelId="{4AC3E37F-072A-450A-9E16-B9A891CEB56A}" type="presOf" srcId="{6A816522-3A14-4853-AB4C-7E1A4554A81F}" destId="{873FC187-CE66-42E4-AC40-ECF0CC4FFB15}" srcOrd="1" destOrd="0" presId="urn:microsoft.com/office/officeart/2005/8/layout/cycle2"/>
    <dgm:cxn modelId="{20F1D451-68E2-4722-AA9A-56CFDACEAEB5}" type="presParOf" srcId="{2F30ADA9-20E2-421E-842C-555EADBD52FA}" destId="{B7295D50-E1A0-46C3-BE56-403ABA52E0C6}" srcOrd="0" destOrd="0" presId="urn:microsoft.com/office/officeart/2005/8/layout/cycle2"/>
    <dgm:cxn modelId="{9D439C81-4808-4F02-9DD2-7D4B56A826F4}" type="presParOf" srcId="{2F30ADA9-20E2-421E-842C-555EADBD52FA}" destId="{9AA9B97C-0C20-424A-80AB-CC1F2E25D99B}" srcOrd="1" destOrd="0" presId="urn:microsoft.com/office/officeart/2005/8/layout/cycle2"/>
    <dgm:cxn modelId="{B4628C1C-BC96-425F-A51E-3265D4FAA8C0}" type="presParOf" srcId="{9AA9B97C-0C20-424A-80AB-CC1F2E25D99B}" destId="{3875EA19-3F43-4C48-A722-0EF9C6700949}" srcOrd="0" destOrd="0" presId="urn:microsoft.com/office/officeart/2005/8/layout/cycle2"/>
    <dgm:cxn modelId="{B4695663-10C2-4B44-8F10-B27B1A7DB9B9}" type="presParOf" srcId="{2F30ADA9-20E2-421E-842C-555EADBD52FA}" destId="{252313A4-38A9-4AAA-BDB9-17A54177B913}" srcOrd="2" destOrd="0" presId="urn:microsoft.com/office/officeart/2005/8/layout/cycle2"/>
    <dgm:cxn modelId="{B85DF939-D2A1-42CF-827E-B9002FDBC5C6}" type="presParOf" srcId="{2F30ADA9-20E2-421E-842C-555EADBD52FA}" destId="{225A1CC8-9143-4E6F-AF63-D172E1AFB5E1}" srcOrd="3" destOrd="0" presId="urn:microsoft.com/office/officeart/2005/8/layout/cycle2"/>
    <dgm:cxn modelId="{E0823DAD-AA59-4F7C-A37E-C4FCD13A4539}" type="presParOf" srcId="{225A1CC8-9143-4E6F-AF63-D172E1AFB5E1}" destId="{873FC187-CE66-42E4-AC40-ECF0CC4FFB15}" srcOrd="0" destOrd="0" presId="urn:microsoft.com/office/officeart/2005/8/layout/cycle2"/>
    <dgm:cxn modelId="{6F82F99C-8208-4123-B6B3-2CBAF858FA8D}" type="presParOf" srcId="{2F30ADA9-20E2-421E-842C-555EADBD52FA}" destId="{384E9E64-CA12-4DD9-A0EE-DE2D06ACFFEA}" srcOrd="4" destOrd="0" presId="urn:microsoft.com/office/officeart/2005/8/layout/cycle2"/>
    <dgm:cxn modelId="{7985E089-44CA-4384-AACE-F8D8F0172A43}" type="presParOf" srcId="{2F30ADA9-20E2-421E-842C-555EADBD52FA}" destId="{7B9DAE11-0784-4A8F-88DB-615D76019269}" srcOrd="5" destOrd="0" presId="urn:microsoft.com/office/officeart/2005/8/layout/cycle2"/>
    <dgm:cxn modelId="{3714A83A-0487-448F-A0E8-6689F8EE3A24}" type="presParOf" srcId="{7B9DAE11-0784-4A8F-88DB-615D76019269}" destId="{B22163A4-520A-4712-A1AD-49CE387E2AC9}" srcOrd="0" destOrd="0" presId="urn:microsoft.com/office/officeart/2005/8/layout/cycle2"/>
    <dgm:cxn modelId="{039663D3-E774-4912-8494-1C33E7516487}" type="presParOf" srcId="{2F30ADA9-20E2-421E-842C-555EADBD52FA}" destId="{A8DE8B53-DB7C-4EEA-8D77-E638C4BF2EF8}" srcOrd="6" destOrd="0" presId="urn:microsoft.com/office/officeart/2005/8/layout/cycle2"/>
    <dgm:cxn modelId="{870BAAFA-A474-4ACD-AE8F-86BC1695506D}" type="presParOf" srcId="{2F30ADA9-20E2-421E-842C-555EADBD52FA}" destId="{1136C3C9-DBE8-4638-9774-09BCD6F74E2C}" srcOrd="7" destOrd="0" presId="urn:microsoft.com/office/officeart/2005/8/layout/cycle2"/>
    <dgm:cxn modelId="{D507DE77-A135-42C2-B526-05C56F3BE73E}" type="presParOf" srcId="{1136C3C9-DBE8-4638-9774-09BCD6F74E2C}" destId="{43B4353D-CD94-4B15-9BCE-FDC5358E3E8D}" srcOrd="0" destOrd="0" presId="urn:microsoft.com/office/officeart/2005/8/layout/cycle2"/>
    <dgm:cxn modelId="{2E9E88A4-4F90-498E-BF15-345D99BD96B0}" type="presParOf" srcId="{2F30ADA9-20E2-421E-842C-555EADBD52FA}" destId="{DFCBC8F8-055C-44F0-B07A-C9422B3E47B2}" srcOrd="8" destOrd="0" presId="urn:microsoft.com/office/officeart/2005/8/layout/cycle2"/>
    <dgm:cxn modelId="{0A2B23EF-24A7-4260-8B9E-198D62BC02DF}" type="presParOf" srcId="{2F30ADA9-20E2-421E-842C-555EADBD52FA}" destId="{EEF468D8-43C2-4157-AA93-5374A0D31F69}" srcOrd="9" destOrd="0" presId="urn:microsoft.com/office/officeart/2005/8/layout/cycle2"/>
    <dgm:cxn modelId="{AE5FEC56-04AD-45B5-ADB1-C8CC84720839}" type="presParOf" srcId="{EEF468D8-43C2-4157-AA93-5374A0D31F69}" destId="{EBC7743E-6910-4A9B-8D83-C4B02ADD12D8}" srcOrd="0" destOrd="0" presId="urn:microsoft.com/office/officeart/2005/8/layout/cycle2"/>
    <dgm:cxn modelId="{BB735F55-5BDA-4849-A16F-D7F53679AA83}" type="presParOf" srcId="{2F30ADA9-20E2-421E-842C-555EADBD52FA}" destId="{2BDC210C-BB0B-4D4B-A763-BB049F3AA11D}" srcOrd="10" destOrd="0" presId="urn:microsoft.com/office/officeart/2005/8/layout/cycle2"/>
    <dgm:cxn modelId="{4A786B19-92F8-4BBC-A6E3-1CBEED5F8B07}" type="presParOf" srcId="{2F30ADA9-20E2-421E-842C-555EADBD52FA}" destId="{A06EC145-A1BD-4EC9-B741-6FEF57B8A855}" srcOrd="11" destOrd="0" presId="urn:microsoft.com/office/officeart/2005/8/layout/cycle2"/>
    <dgm:cxn modelId="{9DE7CB2B-C02F-4F37-B72F-354CF09D17D8}" type="presParOf" srcId="{A06EC145-A1BD-4EC9-B741-6FEF57B8A855}" destId="{62ED5909-ABB9-4BF3-B8B4-F0B243D5068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F76E25-47CC-4891-BE68-CC22D1216F2B}" type="doc">
      <dgm:prSet loTypeId="urn:microsoft.com/office/officeart/2005/8/layout/chevron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5CCB96D5-C7D3-4CFA-97FB-C1181E69DCA1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>
              <a:solidFill>
                <a:schemeClr val="accent3">
                  <a:lumMod val="50000"/>
                </a:schemeClr>
              </a:solidFill>
            </a:rPr>
            <a:t>1</a:t>
          </a:r>
          <a:endParaRPr lang="fr-FR" dirty="0">
            <a:solidFill>
              <a:schemeClr val="accent3">
                <a:lumMod val="50000"/>
              </a:schemeClr>
            </a:solidFill>
          </a:endParaRPr>
        </a:p>
      </dgm:t>
    </dgm:pt>
    <dgm:pt modelId="{D3BFCB1B-58CE-4C12-AA4F-4FEAE8C7D9E9}" type="parTrans" cxnId="{E78981CB-B056-495C-8C57-73B2DE9887F7}">
      <dgm:prSet/>
      <dgm:spPr/>
      <dgm:t>
        <a:bodyPr/>
        <a:lstStyle/>
        <a:p>
          <a:endParaRPr lang="fr-FR"/>
        </a:p>
      </dgm:t>
    </dgm:pt>
    <dgm:pt modelId="{AFE43E05-1E4D-426D-8C28-C906231FB918}" type="sibTrans" cxnId="{E78981CB-B056-495C-8C57-73B2DE9887F7}">
      <dgm:prSet/>
      <dgm:spPr/>
      <dgm:t>
        <a:bodyPr/>
        <a:lstStyle/>
        <a:p>
          <a:endParaRPr lang="fr-FR"/>
        </a:p>
      </dgm:t>
    </dgm:pt>
    <dgm:pt modelId="{256EBF73-D530-4E73-842F-DE0D1E8CF0AF}">
      <dgm:prSet phldrT="[Texte]"/>
      <dgm:spPr/>
      <dgm:t>
        <a:bodyPr/>
        <a:lstStyle/>
        <a:p>
          <a:pPr algn="l"/>
          <a:r>
            <a:rPr lang="fr-FR" dirty="0" smtClean="0"/>
            <a:t>Accueil des usagers dans un logement adapté </a:t>
          </a:r>
          <a:endParaRPr lang="fr-FR" dirty="0"/>
        </a:p>
      </dgm:t>
    </dgm:pt>
    <dgm:pt modelId="{9C6C1684-1F6B-4D0E-B80E-E263B7B6A7A9}" type="parTrans" cxnId="{F608476F-8B1B-4199-9F41-FAEA9E3B4580}">
      <dgm:prSet/>
      <dgm:spPr/>
      <dgm:t>
        <a:bodyPr/>
        <a:lstStyle/>
        <a:p>
          <a:endParaRPr lang="fr-FR"/>
        </a:p>
      </dgm:t>
    </dgm:pt>
    <dgm:pt modelId="{61D66BD9-66B8-4AC1-A77D-A7871A7915B0}" type="sibTrans" cxnId="{F608476F-8B1B-4199-9F41-FAEA9E3B4580}">
      <dgm:prSet/>
      <dgm:spPr/>
      <dgm:t>
        <a:bodyPr/>
        <a:lstStyle/>
        <a:p>
          <a:endParaRPr lang="fr-FR"/>
        </a:p>
      </dgm:t>
    </dgm:pt>
    <dgm:pt modelId="{D3EB32D1-6421-4537-A46F-A0891D5A9598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>
              <a:solidFill>
                <a:schemeClr val="accent3">
                  <a:lumMod val="50000"/>
                </a:schemeClr>
              </a:solidFill>
            </a:rPr>
            <a:t>2</a:t>
          </a:r>
          <a:endParaRPr lang="fr-FR" dirty="0">
            <a:solidFill>
              <a:schemeClr val="accent3">
                <a:lumMod val="50000"/>
              </a:schemeClr>
            </a:solidFill>
          </a:endParaRPr>
        </a:p>
      </dgm:t>
    </dgm:pt>
    <dgm:pt modelId="{CD0E38CB-DB66-4C33-BE71-80F679534E4F}" type="parTrans" cxnId="{EB782361-0014-41BE-BEFE-6F367E4778A2}">
      <dgm:prSet/>
      <dgm:spPr/>
      <dgm:t>
        <a:bodyPr/>
        <a:lstStyle/>
        <a:p>
          <a:endParaRPr lang="fr-FR"/>
        </a:p>
      </dgm:t>
    </dgm:pt>
    <dgm:pt modelId="{160E51B5-3225-4AB4-88BA-CF18275575B3}" type="sibTrans" cxnId="{EB782361-0014-41BE-BEFE-6F367E4778A2}">
      <dgm:prSet/>
      <dgm:spPr/>
      <dgm:t>
        <a:bodyPr/>
        <a:lstStyle/>
        <a:p>
          <a:endParaRPr lang="fr-FR"/>
        </a:p>
      </dgm:t>
    </dgm:pt>
    <dgm:pt modelId="{A6C06EF8-13CA-4FB5-8E86-1CD662BC5395}">
      <dgm:prSet phldrT="[Texte]"/>
      <dgm:spPr/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Le bénéficiaire s’approprie le logement par l’acquisition </a:t>
          </a:r>
          <a:r>
            <a:rPr lang="fr-FR" dirty="0" smtClean="0"/>
            <a:t>progressive d’un mobilier choisi</a:t>
          </a:r>
          <a:endParaRPr lang="fr-FR" dirty="0"/>
        </a:p>
      </dgm:t>
    </dgm:pt>
    <dgm:pt modelId="{12A7E5B7-AB8A-49FE-BE77-AE55B741E11A}" type="parTrans" cxnId="{EF4A8B2A-A3C8-4FA8-9995-315E67221D63}">
      <dgm:prSet/>
      <dgm:spPr/>
      <dgm:t>
        <a:bodyPr/>
        <a:lstStyle/>
        <a:p>
          <a:endParaRPr lang="fr-FR"/>
        </a:p>
      </dgm:t>
    </dgm:pt>
    <dgm:pt modelId="{F7A54F1F-3D70-498C-9F43-BC9918E90721}" type="sibTrans" cxnId="{EF4A8B2A-A3C8-4FA8-9995-315E67221D63}">
      <dgm:prSet/>
      <dgm:spPr/>
      <dgm:t>
        <a:bodyPr/>
        <a:lstStyle/>
        <a:p>
          <a:endParaRPr lang="fr-FR"/>
        </a:p>
      </dgm:t>
    </dgm:pt>
    <dgm:pt modelId="{0B34590C-5010-4934-A7A2-C5E736F61669}">
      <dgm:prSet phldrT="[Texte]"/>
      <dgm:spPr/>
      <dgm:t>
        <a:bodyPr/>
        <a:lstStyle/>
        <a:p>
          <a:r>
            <a:rPr lang="fr-FR" dirty="0" smtClean="0"/>
            <a:t>Mise en place d’un COSI et signature de son règlement</a:t>
          </a:r>
          <a:endParaRPr lang="fr-FR" dirty="0"/>
        </a:p>
      </dgm:t>
    </dgm:pt>
    <dgm:pt modelId="{B46F1A5F-A145-4150-B730-ABBC7759AB7D}" type="parTrans" cxnId="{F623DCE7-F6AF-44FD-B271-F78FE34E53FF}">
      <dgm:prSet/>
      <dgm:spPr/>
      <dgm:t>
        <a:bodyPr/>
        <a:lstStyle/>
        <a:p>
          <a:endParaRPr lang="fr-FR"/>
        </a:p>
      </dgm:t>
    </dgm:pt>
    <dgm:pt modelId="{78508FE7-D877-4CF3-B354-D131333C0629}" type="sibTrans" cxnId="{F623DCE7-F6AF-44FD-B271-F78FE34E53FF}">
      <dgm:prSet/>
      <dgm:spPr/>
      <dgm:t>
        <a:bodyPr/>
        <a:lstStyle/>
        <a:p>
          <a:endParaRPr lang="fr-FR"/>
        </a:p>
      </dgm:t>
    </dgm:pt>
    <dgm:pt modelId="{8DD2F2CD-43E4-4766-9416-42D70167C5C7}">
      <dgm:prSet phldrT="[Texte]"/>
      <dgm:spPr>
        <a:solidFill>
          <a:schemeClr val="accent3"/>
        </a:solidFill>
      </dgm:spPr>
      <dgm:t>
        <a:bodyPr/>
        <a:lstStyle/>
        <a:p>
          <a:r>
            <a:rPr lang="fr-FR" dirty="0" smtClean="0">
              <a:solidFill>
                <a:schemeClr val="accent3">
                  <a:lumMod val="50000"/>
                </a:schemeClr>
              </a:solidFill>
            </a:rPr>
            <a:t>3</a:t>
          </a:r>
          <a:endParaRPr lang="fr-FR" dirty="0">
            <a:solidFill>
              <a:schemeClr val="accent3">
                <a:lumMod val="50000"/>
              </a:schemeClr>
            </a:solidFill>
          </a:endParaRPr>
        </a:p>
      </dgm:t>
    </dgm:pt>
    <dgm:pt modelId="{17C25CCF-2274-45E8-BEAD-A243E0AD6564}" type="sibTrans" cxnId="{5727696E-7628-4720-80B5-72FB8603552F}">
      <dgm:prSet/>
      <dgm:spPr/>
      <dgm:t>
        <a:bodyPr/>
        <a:lstStyle/>
        <a:p>
          <a:endParaRPr lang="fr-FR"/>
        </a:p>
      </dgm:t>
    </dgm:pt>
    <dgm:pt modelId="{440F53AC-4614-429E-BCDD-0347FCEBD3AB}" type="parTrans" cxnId="{5727696E-7628-4720-80B5-72FB8603552F}">
      <dgm:prSet/>
      <dgm:spPr/>
      <dgm:t>
        <a:bodyPr/>
        <a:lstStyle/>
        <a:p>
          <a:endParaRPr lang="fr-FR"/>
        </a:p>
      </dgm:t>
    </dgm:pt>
    <dgm:pt modelId="{31F73A69-971D-45D0-98DD-5069686BA97C}" type="pres">
      <dgm:prSet presAssocID="{35F76E25-47CC-4891-BE68-CC22D1216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5B1D2A-ABAD-4FDF-B2BB-41A3642912B9}" type="pres">
      <dgm:prSet presAssocID="{5CCB96D5-C7D3-4CFA-97FB-C1181E69DCA1}" presName="composite" presStyleCnt="0"/>
      <dgm:spPr/>
    </dgm:pt>
    <dgm:pt modelId="{15050824-0C64-4CC3-A2F6-557E73710394}" type="pres">
      <dgm:prSet presAssocID="{5CCB96D5-C7D3-4CFA-97FB-C1181E69DCA1}" presName="parentText" presStyleLbl="alignNode1" presStyleIdx="0" presStyleCnt="3" custLinFactNeighborY="-1747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53EA52-0381-414F-9A10-C70A4F641437}" type="pres">
      <dgm:prSet presAssocID="{5CCB96D5-C7D3-4CFA-97FB-C1181E69DCA1}" presName="descendantText" presStyleLbl="alignAcc1" presStyleIdx="0" presStyleCnt="3" custScaleY="100000" custLinFactNeighborX="414" custLinFactNeighborY="-1018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6C3934-C799-4E1E-A605-4BFF4602C803}" type="pres">
      <dgm:prSet presAssocID="{AFE43E05-1E4D-426D-8C28-C906231FB918}" presName="sp" presStyleCnt="0"/>
      <dgm:spPr/>
    </dgm:pt>
    <dgm:pt modelId="{ABB8915A-F4C5-459C-AF71-980942736C57}" type="pres">
      <dgm:prSet presAssocID="{D3EB32D1-6421-4537-A46F-A0891D5A9598}" presName="composite" presStyleCnt="0"/>
      <dgm:spPr/>
    </dgm:pt>
    <dgm:pt modelId="{C4221E83-B029-4B86-93B2-5A3E144F2F4D}" type="pres">
      <dgm:prSet presAssocID="{D3EB32D1-6421-4537-A46F-A0891D5A959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697772-FB34-4795-AD61-E152DCDDA001}" type="pres">
      <dgm:prSet presAssocID="{D3EB32D1-6421-4537-A46F-A0891D5A959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4BAD0A-F7BA-45F4-B14A-6089AB2B07F7}" type="pres">
      <dgm:prSet presAssocID="{160E51B5-3225-4AB4-88BA-CF18275575B3}" presName="sp" presStyleCnt="0"/>
      <dgm:spPr/>
    </dgm:pt>
    <dgm:pt modelId="{FB1F669A-734F-4DD0-A11A-FBAE19159304}" type="pres">
      <dgm:prSet presAssocID="{8DD2F2CD-43E4-4766-9416-42D70167C5C7}" presName="composite" presStyleCnt="0"/>
      <dgm:spPr/>
    </dgm:pt>
    <dgm:pt modelId="{09A91D3B-B8E0-4883-8859-D8A38B79DA0A}" type="pres">
      <dgm:prSet presAssocID="{8DD2F2CD-43E4-4766-9416-42D70167C5C7}" presName="parentText" presStyleLbl="alignNode1" presStyleIdx="2" presStyleCnt="3" custLinFactNeighborX="0" custLinFactNeighborY="13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52685-5540-43AA-A38F-58C2BABA7C16}" type="pres">
      <dgm:prSet presAssocID="{8DD2F2CD-43E4-4766-9416-42D70167C5C7}" presName="descendantText" presStyleLbl="alignAcc1" presStyleIdx="2" presStyleCnt="3" custScaleX="99999" custLinFactNeighborX="313" custLinFactNeighborY="1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782361-0014-41BE-BEFE-6F367E4778A2}" srcId="{35F76E25-47CC-4891-BE68-CC22D1216F2B}" destId="{D3EB32D1-6421-4537-A46F-A0891D5A9598}" srcOrd="1" destOrd="0" parTransId="{CD0E38CB-DB66-4C33-BE71-80F679534E4F}" sibTransId="{160E51B5-3225-4AB4-88BA-CF18275575B3}"/>
    <dgm:cxn modelId="{5727696E-7628-4720-80B5-72FB8603552F}" srcId="{35F76E25-47CC-4891-BE68-CC22D1216F2B}" destId="{8DD2F2CD-43E4-4766-9416-42D70167C5C7}" srcOrd="2" destOrd="0" parTransId="{440F53AC-4614-429E-BCDD-0347FCEBD3AB}" sibTransId="{17C25CCF-2274-45E8-BEAD-A243E0AD6564}"/>
    <dgm:cxn modelId="{F608476F-8B1B-4199-9F41-FAEA9E3B4580}" srcId="{5CCB96D5-C7D3-4CFA-97FB-C1181E69DCA1}" destId="{256EBF73-D530-4E73-842F-DE0D1E8CF0AF}" srcOrd="0" destOrd="0" parTransId="{9C6C1684-1F6B-4D0E-B80E-E263B7B6A7A9}" sibTransId="{61D66BD9-66B8-4AC1-A77D-A7871A7915B0}"/>
    <dgm:cxn modelId="{F831DDDD-B00B-46D5-8644-03B652B526E6}" type="presOf" srcId="{8DD2F2CD-43E4-4766-9416-42D70167C5C7}" destId="{09A91D3B-B8E0-4883-8859-D8A38B79DA0A}" srcOrd="0" destOrd="0" presId="urn:microsoft.com/office/officeart/2005/8/layout/chevron2"/>
    <dgm:cxn modelId="{79B80079-F87C-480D-A65C-CC75E89C5C1B}" type="presOf" srcId="{5CCB96D5-C7D3-4CFA-97FB-C1181E69DCA1}" destId="{15050824-0C64-4CC3-A2F6-557E73710394}" srcOrd="0" destOrd="0" presId="urn:microsoft.com/office/officeart/2005/8/layout/chevron2"/>
    <dgm:cxn modelId="{E78981CB-B056-495C-8C57-73B2DE9887F7}" srcId="{35F76E25-47CC-4891-BE68-CC22D1216F2B}" destId="{5CCB96D5-C7D3-4CFA-97FB-C1181E69DCA1}" srcOrd="0" destOrd="0" parTransId="{D3BFCB1B-58CE-4C12-AA4F-4FEAE8C7D9E9}" sibTransId="{AFE43E05-1E4D-426D-8C28-C906231FB918}"/>
    <dgm:cxn modelId="{F623DCE7-F6AF-44FD-B271-F78FE34E53FF}" srcId="{8DD2F2CD-43E4-4766-9416-42D70167C5C7}" destId="{0B34590C-5010-4934-A7A2-C5E736F61669}" srcOrd="0" destOrd="0" parTransId="{B46F1A5F-A145-4150-B730-ABBC7759AB7D}" sibTransId="{78508FE7-D877-4CF3-B354-D131333C0629}"/>
    <dgm:cxn modelId="{1FBDD2CA-EAF1-4336-8C3A-985CDFB4FE33}" type="presOf" srcId="{0B34590C-5010-4934-A7A2-C5E736F61669}" destId="{E9752685-5540-43AA-A38F-58C2BABA7C16}" srcOrd="0" destOrd="0" presId="urn:microsoft.com/office/officeart/2005/8/layout/chevron2"/>
    <dgm:cxn modelId="{29E278AD-54A0-49AD-9F0B-94413E279F7A}" type="presOf" srcId="{A6C06EF8-13CA-4FB5-8E86-1CD662BC5395}" destId="{32697772-FB34-4795-AD61-E152DCDDA001}" srcOrd="0" destOrd="0" presId="urn:microsoft.com/office/officeart/2005/8/layout/chevron2"/>
    <dgm:cxn modelId="{AF3E1E84-D319-4E78-BAF0-12CFA4F755AD}" type="presOf" srcId="{256EBF73-D530-4E73-842F-DE0D1E8CF0AF}" destId="{D153EA52-0381-414F-9A10-C70A4F641437}" srcOrd="0" destOrd="0" presId="urn:microsoft.com/office/officeart/2005/8/layout/chevron2"/>
    <dgm:cxn modelId="{71E1E8A3-6957-42B5-ABBD-AF4B55A57BEB}" type="presOf" srcId="{35F76E25-47CC-4891-BE68-CC22D1216F2B}" destId="{31F73A69-971D-45D0-98DD-5069686BA97C}" srcOrd="0" destOrd="0" presId="urn:microsoft.com/office/officeart/2005/8/layout/chevron2"/>
    <dgm:cxn modelId="{EF4A8B2A-A3C8-4FA8-9995-315E67221D63}" srcId="{D3EB32D1-6421-4537-A46F-A0891D5A9598}" destId="{A6C06EF8-13CA-4FB5-8E86-1CD662BC5395}" srcOrd="0" destOrd="0" parTransId="{12A7E5B7-AB8A-49FE-BE77-AE55B741E11A}" sibTransId="{F7A54F1F-3D70-498C-9F43-BC9918E90721}"/>
    <dgm:cxn modelId="{93ED54DF-975D-4C3F-A97D-A69C9A3E61FC}" type="presOf" srcId="{D3EB32D1-6421-4537-A46F-A0891D5A9598}" destId="{C4221E83-B029-4B86-93B2-5A3E144F2F4D}" srcOrd="0" destOrd="0" presId="urn:microsoft.com/office/officeart/2005/8/layout/chevron2"/>
    <dgm:cxn modelId="{62C865BC-5D1E-46E5-841C-E556BEE36E50}" type="presParOf" srcId="{31F73A69-971D-45D0-98DD-5069686BA97C}" destId="{825B1D2A-ABAD-4FDF-B2BB-41A3642912B9}" srcOrd="0" destOrd="0" presId="urn:microsoft.com/office/officeart/2005/8/layout/chevron2"/>
    <dgm:cxn modelId="{A30F9BBC-7ADC-4011-8095-DDE1ECDD3EBC}" type="presParOf" srcId="{825B1D2A-ABAD-4FDF-B2BB-41A3642912B9}" destId="{15050824-0C64-4CC3-A2F6-557E73710394}" srcOrd="0" destOrd="0" presId="urn:microsoft.com/office/officeart/2005/8/layout/chevron2"/>
    <dgm:cxn modelId="{052039EF-BD8B-46E1-ABDE-807F88806689}" type="presParOf" srcId="{825B1D2A-ABAD-4FDF-B2BB-41A3642912B9}" destId="{D153EA52-0381-414F-9A10-C70A4F641437}" srcOrd="1" destOrd="0" presId="urn:microsoft.com/office/officeart/2005/8/layout/chevron2"/>
    <dgm:cxn modelId="{55270799-10A3-4B1A-A264-D103ED4F9505}" type="presParOf" srcId="{31F73A69-971D-45D0-98DD-5069686BA97C}" destId="{376C3934-C799-4E1E-A605-4BFF4602C803}" srcOrd="1" destOrd="0" presId="urn:microsoft.com/office/officeart/2005/8/layout/chevron2"/>
    <dgm:cxn modelId="{D86CCAE2-FA7C-4ED8-9063-B9ED7098E90B}" type="presParOf" srcId="{31F73A69-971D-45D0-98DD-5069686BA97C}" destId="{ABB8915A-F4C5-459C-AF71-980942736C57}" srcOrd="2" destOrd="0" presId="urn:microsoft.com/office/officeart/2005/8/layout/chevron2"/>
    <dgm:cxn modelId="{FFB19612-0E8A-4D1B-8E0B-F06E6FD340A0}" type="presParOf" srcId="{ABB8915A-F4C5-459C-AF71-980942736C57}" destId="{C4221E83-B029-4B86-93B2-5A3E144F2F4D}" srcOrd="0" destOrd="0" presId="urn:microsoft.com/office/officeart/2005/8/layout/chevron2"/>
    <dgm:cxn modelId="{AA05E638-35AF-461D-95E3-9BA350B87F2A}" type="presParOf" srcId="{ABB8915A-F4C5-459C-AF71-980942736C57}" destId="{32697772-FB34-4795-AD61-E152DCDDA001}" srcOrd="1" destOrd="0" presId="urn:microsoft.com/office/officeart/2005/8/layout/chevron2"/>
    <dgm:cxn modelId="{5572EF60-080F-4141-B1FD-BC0FDD834521}" type="presParOf" srcId="{31F73A69-971D-45D0-98DD-5069686BA97C}" destId="{D04BAD0A-F7BA-45F4-B14A-6089AB2B07F7}" srcOrd="3" destOrd="0" presId="urn:microsoft.com/office/officeart/2005/8/layout/chevron2"/>
    <dgm:cxn modelId="{806B956A-378F-471E-9607-CD5A09A2E419}" type="presParOf" srcId="{31F73A69-971D-45D0-98DD-5069686BA97C}" destId="{FB1F669A-734F-4DD0-A11A-FBAE19159304}" srcOrd="4" destOrd="0" presId="urn:microsoft.com/office/officeart/2005/8/layout/chevron2"/>
    <dgm:cxn modelId="{E8B01D65-99D8-449A-B5EA-A922DC3DF665}" type="presParOf" srcId="{FB1F669A-734F-4DD0-A11A-FBAE19159304}" destId="{09A91D3B-B8E0-4883-8859-D8A38B79DA0A}" srcOrd="0" destOrd="0" presId="urn:microsoft.com/office/officeart/2005/8/layout/chevron2"/>
    <dgm:cxn modelId="{E2BCFBE4-7BD9-4E1A-8D9F-C06D3EFEE30C}" type="presParOf" srcId="{FB1F669A-734F-4DD0-A11A-FBAE19159304}" destId="{E9752685-5540-43AA-A38F-58C2BABA7C1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349F33-AE6D-4FB6-9ACA-5C25F4F4B328}" type="doc">
      <dgm:prSet loTypeId="urn:microsoft.com/office/officeart/2005/8/layout/chevron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AE7C00AF-FFA2-4D94-8C74-DC7686365BA3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A3FC560D-D36C-4A56-A28D-1E7CEA4D9D1B}" type="parTrans" cxnId="{C97941C9-F269-43EC-834A-688C8FD6EEB0}">
      <dgm:prSet/>
      <dgm:spPr/>
      <dgm:t>
        <a:bodyPr/>
        <a:lstStyle/>
        <a:p>
          <a:endParaRPr lang="fr-FR"/>
        </a:p>
      </dgm:t>
    </dgm:pt>
    <dgm:pt modelId="{C599F5E7-BEAC-4784-8A4C-32BDCC6EA1E7}" type="sibTrans" cxnId="{C97941C9-F269-43EC-834A-688C8FD6EEB0}">
      <dgm:prSet/>
      <dgm:spPr/>
      <dgm:t>
        <a:bodyPr/>
        <a:lstStyle/>
        <a:p>
          <a:endParaRPr lang="fr-FR"/>
        </a:p>
      </dgm:t>
    </dgm:pt>
    <dgm:pt modelId="{3253883E-7D67-42CD-9158-09087263D671}">
      <dgm:prSet phldrT="[Texte]" custT="1"/>
      <dgm:spPr/>
      <dgm:t>
        <a:bodyPr/>
        <a:lstStyle/>
        <a:p>
          <a:pPr marL="0" indent="0"/>
          <a:r>
            <a:rPr lang="fr-FR" sz="1900" dirty="0" smtClean="0"/>
            <a:t>Engager rapidement le paiement des charges directement par le bénéficiaire</a:t>
          </a:r>
        </a:p>
      </dgm:t>
    </dgm:pt>
    <dgm:pt modelId="{4ACF66AF-227B-4452-B28E-BAB16DF0BFF1}" type="parTrans" cxnId="{3A2E7A90-98E4-46F5-989B-BBF42CF8CB28}">
      <dgm:prSet/>
      <dgm:spPr/>
      <dgm:t>
        <a:bodyPr/>
        <a:lstStyle/>
        <a:p>
          <a:endParaRPr lang="fr-FR"/>
        </a:p>
      </dgm:t>
    </dgm:pt>
    <dgm:pt modelId="{84C257AE-C0FC-4CE2-9796-47DCBED2AAF0}" type="sibTrans" cxnId="{3A2E7A90-98E4-46F5-989B-BBF42CF8CB28}">
      <dgm:prSet/>
      <dgm:spPr/>
      <dgm:t>
        <a:bodyPr/>
        <a:lstStyle/>
        <a:p>
          <a:endParaRPr lang="fr-FR"/>
        </a:p>
      </dgm:t>
    </dgm:pt>
    <dgm:pt modelId="{86EDA89F-899A-4707-95D5-6E25856F31B5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A6BB9C8A-61E9-4BF0-8BCC-E86EDE89FCFE}" type="parTrans" cxnId="{DF4214C3-AD2A-44E4-B3C1-78A873FED00D}">
      <dgm:prSet/>
      <dgm:spPr/>
      <dgm:t>
        <a:bodyPr/>
        <a:lstStyle/>
        <a:p>
          <a:endParaRPr lang="fr-FR"/>
        </a:p>
      </dgm:t>
    </dgm:pt>
    <dgm:pt modelId="{5EA12A9B-5A4C-4C73-8511-EFB82CA571BF}" type="sibTrans" cxnId="{DF4214C3-AD2A-44E4-B3C1-78A873FED00D}">
      <dgm:prSet/>
      <dgm:spPr/>
      <dgm:t>
        <a:bodyPr/>
        <a:lstStyle/>
        <a:p>
          <a:endParaRPr lang="fr-FR"/>
        </a:p>
      </dgm:t>
    </dgm:pt>
    <dgm:pt modelId="{69546888-C967-49CE-A6CB-E7ACB0C91771}">
      <dgm:prSet phldrT="[Texte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8E80C678-90E7-44AD-AB48-E71D9ED86A67}" type="parTrans" cxnId="{C37910DB-8D8E-462E-973C-4A1EB902AA6C}">
      <dgm:prSet/>
      <dgm:spPr/>
      <dgm:t>
        <a:bodyPr/>
        <a:lstStyle/>
        <a:p>
          <a:endParaRPr lang="fr-FR"/>
        </a:p>
      </dgm:t>
    </dgm:pt>
    <dgm:pt modelId="{34B7B54C-3137-4483-B981-88663023B2DF}" type="sibTrans" cxnId="{C37910DB-8D8E-462E-973C-4A1EB902AA6C}">
      <dgm:prSet/>
      <dgm:spPr/>
      <dgm:t>
        <a:bodyPr/>
        <a:lstStyle/>
        <a:p>
          <a:endParaRPr lang="fr-FR"/>
        </a:p>
      </dgm:t>
    </dgm:pt>
    <dgm:pt modelId="{F758E89D-C873-43E7-8226-3B47A3D5072A}">
      <dgm:prSet phldrT="[Texte]"/>
      <dgm:spPr/>
      <dgm:t>
        <a:bodyPr/>
        <a:lstStyle/>
        <a:p>
          <a:r>
            <a:rPr lang="fr-FR" dirty="0" smtClean="0"/>
            <a:t>Proposition de passage en mode  autonome et validation par le COSI</a:t>
          </a:r>
          <a:endParaRPr lang="fr-FR" dirty="0"/>
        </a:p>
      </dgm:t>
    </dgm:pt>
    <dgm:pt modelId="{7F96EC60-D80D-4C6C-8FFD-1983B1433F22}" type="parTrans" cxnId="{85F154A5-6678-4231-BF37-17961DFDB216}">
      <dgm:prSet/>
      <dgm:spPr/>
      <dgm:t>
        <a:bodyPr/>
        <a:lstStyle/>
        <a:p>
          <a:endParaRPr lang="fr-FR"/>
        </a:p>
      </dgm:t>
    </dgm:pt>
    <dgm:pt modelId="{DB081A1A-1567-452B-A11F-636B96AB24D0}" type="sibTrans" cxnId="{85F154A5-6678-4231-BF37-17961DFDB216}">
      <dgm:prSet/>
      <dgm:spPr/>
      <dgm:t>
        <a:bodyPr/>
        <a:lstStyle/>
        <a:p>
          <a:endParaRPr lang="fr-FR"/>
        </a:p>
      </dgm:t>
    </dgm:pt>
    <dgm:pt modelId="{10973549-D244-4687-AD07-826FE318ACC5}">
      <dgm:prSet phldrT="[Texte]" custT="1"/>
      <dgm:spPr/>
      <dgm:t>
        <a:bodyPr/>
        <a:lstStyle/>
        <a:p>
          <a:r>
            <a:rPr lang="fr-FR" sz="1900" dirty="0" smtClean="0"/>
            <a:t>Réunion du COSI pour un point d’étape </a:t>
          </a:r>
          <a:endParaRPr lang="fr-FR" sz="1900" dirty="0"/>
        </a:p>
      </dgm:t>
    </dgm:pt>
    <dgm:pt modelId="{D04FBCED-3CE8-4958-8FFD-5BACF7E06509}" type="sibTrans" cxnId="{16822AC9-888D-4D91-8005-43D70C52F6D5}">
      <dgm:prSet/>
      <dgm:spPr/>
      <dgm:t>
        <a:bodyPr/>
        <a:lstStyle/>
        <a:p>
          <a:endParaRPr lang="fr-FR"/>
        </a:p>
      </dgm:t>
    </dgm:pt>
    <dgm:pt modelId="{9F9C333B-362B-44FD-82D0-8EA069D7E7F4}" type="parTrans" cxnId="{16822AC9-888D-4D91-8005-43D70C52F6D5}">
      <dgm:prSet/>
      <dgm:spPr/>
      <dgm:t>
        <a:bodyPr/>
        <a:lstStyle/>
        <a:p>
          <a:endParaRPr lang="fr-FR"/>
        </a:p>
      </dgm:t>
    </dgm:pt>
    <dgm:pt modelId="{8F3E3F15-C441-4DFA-A34B-225C48F18149}" type="pres">
      <dgm:prSet presAssocID="{F4349F33-AE6D-4FB6-9ACA-5C25F4F4B32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F04C3B6-6836-453A-BA1C-068B23F39308}" type="pres">
      <dgm:prSet presAssocID="{AE7C00AF-FFA2-4D94-8C74-DC7686365BA3}" presName="composite" presStyleCnt="0"/>
      <dgm:spPr/>
    </dgm:pt>
    <dgm:pt modelId="{39BACAAC-A86A-4924-8B30-40B1DBC674AB}" type="pres">
      <dgm:prSet presAssocID="{AE7C00AF-FFA2-4D94-8C74-DC7686365BA3}" presName="parentText" presStyleLbl="alignNode1" presStyleIdx="0" presStyleCnt="3" custScaleX="103396" custLinFactNeighborY="-618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77BF1D-E88F-4B40-B84E-73D5D9DC5B78}" type="pres">
      <dgm:prSet presAssocID="{AE7C00AF-FFA2-4D94-8C74-DC7686365BA3}" presName="descendantText" presStyleLbl="alignAcc1" presStyleIdx="0" presStyleCnt="3" custAng="0" custScaleX="99384" custScaleY="100000" custLinFactNeighborX="91" custLinFactNeighborY="-3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6D1056-43FD-48DF-99E1-29A64B269BF0}" type="pres">
      <dgm:prSet presAssocID="{C599F5E7-BEAC-4784-8A4C-32BDCC6EA1E7}" presName="sp" presStyleCnt="0"/>
      <dgm:spPr/>
    </dgm:pt>
    <dgm:pt modelId="{3196DC06-4B37-4398-B111-FDC17888F518}" type="pres">
      <dgm:prSet presAssocID="{86EDA89F-899A-4707-95D5-6E25856F31B5}" presName="composite" presStyleCnt="0"/>
      <dgm:spPr/>
    </dgm:pt>
    <dgm:pt modelId="{4ED448CF-27BF-43D3-90CF-1DE4207EACD2}" type="pres">
      <dgm:prSet presAssocID="{86EDA89F-899A-4707-95D5-6E25856F31B5}" presName="parentText" presStyleLbl="alignNode1" presStyleIdx="1" presStyleCnt="3" custScaleX="103753" custLinFactNeighborY="32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BDED92-E42A-4F1E-A57C-D76D68CDEAAC}" type="pres">
      <dgm:prSet presAssocID="{86EDA89F-899A-4707-95D5-6E25856F31B5}" presName="descendantText" presStyleLbl="alignAcc1" presStyleIdx="1" presStyleCnt="3" custScaleX="99471" custScaleY="101690" custLinFactNeighborX="703" custLinFactNeighborY="13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C70F5A-135A-428F-BF65-0E33C4D418E6}" type="pres">
      <dgm:prSet presAssocID="{5EA12A9B-5A4C-4C73-8511-EFB82CA571BF}" presName="sp" presStyleCnt="0"/>
      <dgm:spPr/>
    </dgm:pt>
    <dgm:pt modelId="{00D2FD87-BC9C-40E0-80B9-DC55C73ED2B1}" type="pres">
      <dgm:prSet presAssocID="{69546888-C967-49CE-A6CB-E7ACB0C91771}" presName="composite" presStyleCnt="0"/>
      <dgm:spPr/>
    </dgm:pt>
    <dgm:pt modelId="{4C6F3735-9C4E-41B0-A57A-2F89C3782EF7}" type="pres">
      <dgm:prSet presAssocID="{69546888-C967-49CE-A6CB-E7ACB0C9177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5CC7A8-6DA6-4A28-A4E5-27CFD113D205}" type="pres">
      <dgm:prSet presAssocID="{69546888-C967-49CE-A6CB-E7ACB0C91771}" presName="descendantText" presStyleLbl="alignAcc1" presStyleIdx="2" presStyleCnt="3" custScaleX="997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37910DB-8D8E-462E-973C-4A1EB902AA6C}" srcId="{F4349F33-AE6D-4FB6-9ACA-5C25F4F4B328}" destId="{69546888-C967-49CE-A6CB-E7ACB0C91771}" srcOrd="2" destOrd="0" parTransId="{8E80C678-90E7-44AD-AB48-E71D9ED86A67}" sibTransId="{34B7B54C-3137-4483-B981-88663023B2DF}"/>
    <dgm:cxn modelId="{E12E88CD-36F6-4AC8-9651-7EC03C104480}" type="presOf" srcId="{86EDA89F-899A-4707-95D5-6E25856F31B5}" destId="{4ED448CF-27BF-43D3-90CF-1DE4207EACD2}" srcOrd="0" destOrd="0" presId="urn:microsoft.com/office/officeart/2005/8/layout/chevron2"/>
    <dgm:cxn modelId="{D83AB36D-1138-4716-ADA9-2F7F26B4EF28}" type="presOf" srcId="{3253883E-7D67-42CD-9158-09087263D671}" destId="{C177BF1D-E88F-4B40-B84E-73D5D9DC5B78}" srcOrd="0" destOrd="0" presId="urn:microsoft.com/office/officeart/2005/8/layout/chevron2"/>
    <dgm:cxn modelId="{AA6ADF1F-665F-4BE0-9128-E9AD4B0B90CC}" type="presOf" srcId="{10973549-D244-4687-AD07-826FE318ACC5}" destId="{7EBDED92-E42A-4F1E-A57C-D76D68CDEAAC}" srcOrd="0" destOrd="0" presId="urn:microsoft.com/office/officeart/2005/8/layout/chevron2"/>
    <dgm:cxn modelId="{53475464-7DF4-47FD-8E25-D7354A2C5DBD}" type="presOf" srcId="{F758E89D-C873-43E7-8226-3B47A3D5072A}" destId="{305CC7A8-6DA6-4A28-A4E5-27CFD113D205}" srcOrd="0" destOrd="0" presId="urn:microsoft.com/office/officeart/2005/8/layout/chevron2"/>
    <dgm:cxn modelId="{3A2E7A90-98E4-46F5-989B-BBF42CF8CB28}" srcId="{AE7C00AF-FFA2-4D94-8C74-DC7686365BA3}" destId="{3253883E-7D67-42CD-9158-09087263D671}" srcOrd="0" destOrd="0" parTransId="{4ACF66AF-227B-4452-B28E-BAB16DF0BFF1}" sibTransId="{84C257AE-C0FC-4CE2-9796-47DCBED2AAF0}"/>
    <dgm:cxn modelId="{48CB6773-42CF-4E50-B58A-A0965D06880D}" type="presOf" srcId="{AE7C00AF-FFA2-4D94-8C74-DC7686365BA3}" destId="{39BACAAC-A86A-4924-8B30-40B1DBC674AB}" srcOrd="0" destOrd="0" presId="urn:microsoft.com/office/officeart/2005/8/layout/chevron2"/>
    <dgm:cxn modelId="{F0E28711-6811-47EC-B399-1062D85CB518}" type="presOf" srcId="{F4349F33-AE6D-4FB6-9ACA-5C25F4F4B328}" destId="{8F3E3F15-C441-4DFA-A34B-225C48F18149}" srcOrd="0" destOrd="0" presId="urn:microsoft.com/office/officeart/2005/8/layout/chevron2"/>
    <dgm:cxn modelId="{16822AC9-888D-4D91-8005-43D70C52F6D5}" srcId="{86EDA89F-899A-4707-95D5-6E25856F31B5}" destId="{10973549-D244-4687-AD07-826FE318ACC5}" srcOrd="0" destOrd="0" parTransId="{9F9C333B-362B-44FD-82D0-8EA069D7E7F4}" sibTransId="{D04FBCED-3CE8-4958-8FFD-5BACF7E06509}"/>
    <dgm:cxn modelId="{85F154A5-6678-4231-BF37-17961DFDB216}" srcId="{69546888-C967-49CE-A6CB-E7ACB0C91771}" destId="{F758E89D-C873-43E7-8226-3B47A3D5072A}" srcOrd="0" destOrd="0" parTransId="{7F96EC60-D80D-4C6C-8FFD-1983B1433F22}" sibTransId="{DB081A1A-1567-452B-A11F-636B96AB24D0}"/>
    <dgm:cxn modelId="{DF4214C3-AD2A-44E4-B3C1-78A873FED00D}" srcId="{F4349F33-AE6D-4FB6-9ACA-5C25F4F4B328}" destId="{86EDA89F-899A-4707-95D5-6E25856F31B5}" srcOrd="1" destOrd="0" parTransId="{A6BB9C8A-61E9-4BF0-8BCC-E86EDE89FCFE}" sibTransId="{5EA12A9B-5A4C-4C73-8511-EFB82CA571BF}"/>
    <dgm:cxn modelId="{4B86B75F-82BB-4E3C-AE64-A1DE8927F481}" type="presOf" srcId="{69546888-C967-49CE-A6CB-E7ACB0C91771}" destId="{4C6F3735-9C4E-41B0-A57A-2F89C3782EF7}" srcOrd="0" destOrd="0" presId="urn:microsoft.com/office/officeart/2005/8/layout/chevron2"/>
    <dgm:cxn modelId="{C97941C9-F269-43EC-834A-688C8FD6EEB0}" srcId="{F4349F33-AE6D-4FB6-9ACA-5C25F4F4B328}" destId="{AE7C00AF-FFA2-4D94-8C74-DC7686365BA3}" srcOrd="0" destOrd="0" parTransId="{A3FC560D-D36C-4A56-A28D-1E7CEA4D9D1B}" sibTransId="{C599F5E7-BEAC-4784-8A4C-32BDCC6EA1E7}"/>
    <dgm:cxn modelId="{87AE3DBB-1A5B-420C-A3D5-7ED300975965}" type="presParOf" srcId="{8F3E3F15-C441-4DFA-A34B-225C48F18149}" destId="{4F04C3B6-6836-453A-BA1C-068B23F39308}" srcOrd="0" destOrd="0" presId="urn:microsoft.com/office/officeart/2005/8/layout/chevron2"/>
    <dgm:cxn modelId="{CA233C5E-9D76-444D-A11D-CB4E30DC9999}" type="presParOf" srcId="{4F04C3B6-6836-453A-BA1C-068B23F39308}" destId="{39BACAAC-A86A-4924-8B30-40B1DBC674AB}" srcOrd="0" destOrd="0" presId="urn:microsoft.com/office/officeart/2005/8/layout/chevron2"/>
    <dgm:cxn modelId="{1614F262-C2DA-4ACE-A97C-27F7BE58069B}" type="presParOf" srcId="{4F04C3B6-6836-453A-BA1C-068B23F39308}" destId="{C177BF1D-E88F-4B40-B84E-73D5D9DC5B78}" srcOrd="1" destOrd="0" presId="urn:microsoft.com/office/officeart/2005/8/layout/chevron2"/>
    <dgm:cxn modelId="{0A883EB1-F75A-4406-B57A-8E4B397BDC9E}" type="presParOf" srcId="{8F3E3F15-C441-4DFA-A34B-225C48F18149}" destId="{736D1056-43FD-48DF-99E1-29A64B269BF0}" srcOrd="1" destOrd="0" presId="urn:microsoft.com/office/officeart/2005/8/layout/chevron2"/>
    <dgm:cxn modelId="{2A6C205A-941A-4394-ABBF-4B0BDC5EDD8F}" type="presParOf" srcId="{8F3E3F15-C441-4DFA-A34B-225C48F18149}" destId="{3196DC06-4B37-4398-B111-FDC17888F518}" srcOrd="2" destOrd="0" presId="urn:microsoft.com/office/officeart/2005/8/layout/chevron2"/>
    <dgm:cxn modelId="{E5DD0197-94F8-41DB-8CFF-DB63D469E265}" type="presParOf" srcId="{3196DC06-4B37-4398-B111-FDC17888F518}" destId="{4ED448CF-27BF-43D3-90CF-1DE4207EACD2}" srcOrd="0" destOrd="0" presId="urn:microsoft.com/office/officeart/2005/8/layout/chevron2"/>
    <dgm:cxn modelId="{6D82FF9A-695E-45CC-BAEC-BC48BDA874E8}" type="presParOf" srcId="{3196DC06-4B37-4398-B111-FDC17888F518}" destId="{7EBDED92-E42A-4F1E-A57C-D76D68CDEAAC}" srcOrd="1" destOrd="0" presId="urn:microsoft.com/office/officeart/2005/8/layout/chevron2"/>
    <dgm:cxn modelId="{FC2D7F6E-6AC5-413E-A14C-0BAC1007606B}" type="presParOf" srcId="{8F3E3F15-C441-4DFA-A34B-225C48F18149}" destId="{EDC70F5A-135A-428F-BF65-0E33C4D418E6}" srcOrd="3" destOrd="0" presId="urn:microsoft.com/office/officeart/2005/8/layout/chevron2"/>
    <dgm:cxn modelId="{884D5AC5-D9CC-4846-A414-623C16C0CBD4}" type="presParOf" srcId="{8F3E3F15-C441-4DFA-A34B-225C48F18149}" destId="{00D2FD87-BC9C-40E0-80B9-DC55C73ED2B1}" srcOrd="4" destOrd="0" presId="urn:microsoft.com/office/officeart/2005/8/layout/chevron2"/>
    <dgm:cxn modelId="{67794E47-4C1B-4CD9-BA0F-F717E9606D02}" type="presParOf" srcId="{00D2FD87-BC9C-40E0-80B9-DC55C73ED2B1}" destId="{4C6F3735-9C4E-41B0-A57A-2F89C3782EF7}" srcOrd="0" destOrd="0" presId="urn:microsoft.com/office/officeart/2005/8/layout/chevron2"/>
    <dgm:cxn modelId="{7E44B080-D91D-442B-B2FA-5E02E75C434D}" type="presParOf" srcId="{00D2FD87-BC9C-40E0-80B9-DC55C73ED2B1}" destId="{305CC7A8-6DA6-4A28-A4E5-27CFD113D205}" srcOrd="1" destOrd="0" presId="urn:microsoft.com/office/officeart/2005/8/layout/chevron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F76E25-47CC-4891-BE68-CC22D1216F2B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B32D1-6421-4537-A46F-A0891D5A9598}">
      <dgm:prSet phldrT="[Texte]"/>
      <dgm:spPr/>
      <dgm:t>
        <a:bodyPr/>
        <a:lstStyle/>
        <a:p>
          <a:r>
            <a:rPr lang="fr-FR" dirty="0" smtClean="0"/>
            <a:t>7</a:t>
          </a:r>
          <a:endParaRPr lang="fr-FR" dirty="0"/>
        </a:p>
      </dgm:t>
    </dgm:pt>
    <dgm:pt modelId="{CD0E38CB-DB66-4C33-BE71-80F679534E4F}" type="parTrans" cxnId="{EB782361-0014-41BE-BEFE-6F367E4778A2}">
      <dgm:prSet/>
      <dgm:spPr/>
      <dgm:t>
        <a:bodyPr/>
        <a:lstStyle/>
        <a:p>
          <a:endParaRPr lang="fr-FR"/>
        </a:p>
      </dgm:t>
    </dgm:pt>
    <dgm:pt modelId="{160E51B5-3225-4AB4-88BA-CF18275575B3}" type="sibTrans" cxnId="{EB782361-0014-41BE-BEFE-6F367E4778A2}">
      <dgm:prSet/>
      <dgm:spPr/>
      <dgm:t>
        <a:bodyPr/>
        <a:lstStyle/>
        <a:p>
          <a:endParaRPr lang="fr-FR"/>
        </a:p>
      </dgm:t>
    </dgm:pt>
    <dgm:pt modelId="{8DD2F2CD-43E4-4766-9416-42D70167C5C7}">
      <dgm:prSet phldrT="[Texte]"/>
      <dgm:spPr/>
      <dgm:t>
        <a:bodyPr/>
        <a:lstStyle/>
        <a:p>
          <a:r>
            <a:rPr lang="fr-FR" dirty="0" smtClean="0"/>
            <a:t>8</a:t>
          </a:r>
          <a:endParaRPr lang="fr-FR" dirty="0"/>
        </a:p>
      </dgm:t>
    </dgm:pt>
    <dgm:pt modelId="{440F53AC-4614-429E-BCDD-0347FCEBD3AB}" type="parTrans" cxnId="{5727696E-7628-4720-80B5-72FB8603552F}">
      <dgm:prSet/>
      <dgm:spPr/>
      <dgm:t>
        <a:bodyPr/>
        <a:lstStyle/>
        <a:p>
          <a:endParaRPr lang="fr-FR"/>
        </a:p>
      </dgm:t>
    </dgm:pt>
    <dgm:pt modelId="{17C25CCF-2274-45E8-BEAD-A243E0AD6564}" type="sibTrans" cxnId="{5727696E-7628-4720-80B5-72FB8603552F}">
      <dgm:prSet/>
      <dgm:spPr/>
      <dgm:t>
        <a:bodyPr/>
        <a:lstStyle/>
        <a:p>
          <a:endParaRPr lang="fr-FR"/>
        </a:p>
      </dgm:t>
    </dgm:pt>
    <dgm:pt modelId="{5CCB96D5-C7D3-4CFA-97FB-C1181E69DCA1}">
      <dgm:prSet phldrT="[Texte]"/>
      <dgm:spPr/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AFE43E05-1E4D-426D-8C28-C906231FB918}" type="sibTrans" cxnId="{E78981CB-B056-495C-8C57-73B2DE9887F7}">
      <dgm:prSet/>
      <dgm:spPr/>
      <dgm:t>
        <a:bodyPr/>
        <a:lstStyle/>
        <a:p>
          <a:endParaRPr lang="fr-FR"/>
        </a:p>
      </dgm:t>
    </dgm:pt>
    <dgm:pt modelId="{D3BFCB1B-58CE-4C12-AA4F-4FEAE8C7D9E9}" type="parTrans" cxnId="{E78981CB-B056-495C-8C57-73B2DE9887F7}">
      <dgm:prSet/>
      <dgm:spPr/>
      <dgm:t>
        <a:bodyPr/>
        <a:lstStyle/>
        <a:p>
          <a:endParaRPr lang="fr-FR"/>
        </a:p>
      </dgm:t>
    </dgm:pt>
    <dgm:pt modelId="{0750E83A-FCCF-4029-B2CF-DD5841FF3BF5}">
      <dgm:prSet phldrT="[Texte]"/>
      <dgm:spPr/>
      <dgm:t>
        <a:bodyPr/>
        <a:lstStyle/>
        <a:p>
          <a:r>
            <a:rPr lang="fr-FR" dirty="0" smtClean="0"/>
            <a:t>Le locataire paye le loyer directement au bailleur, le FAC reste garant. </a:t>
          </a:r>
          <a:endParaRPr lang="fr-FR" dirty="0"/>
        </a:p>
      </dgm:t>
    </dgm:pt>
    <dgm:pt modelId="{11E568A3-1CD6-4CAF-BF9D-5F5DE6615835}" type="parTrans" cxnId="{8F05CD1F-F5F3-4EB1-B516-93AEE2B09346}">
      <dgm:prSet/>
      <dgm:spPr/>
      <dgm:t>
        <a:bodyPr/>
        <a:lstStyle/>
        <a:p>
          <a:endParaRPr lang="fr-FR"/>
        </a:p>
      </dgm:t>
    </dgm:pt>
    <dgm:pt modelId="{B60659B1-04B1-45C4-B4A7-72A4293EDBAC}" type="sibTrans" cxnId="{8F05CD1F-F5F3-4EB1-B516-93AEE2B09346}">
      <dgm:prSet/>
      <dgm:spPr/>
      <dgm:t>
        <a:bodyPr/>
        <a:lstStyle/>
        <a:p>
          <a:endParaRPr lang="fr-FR"/>
        </a:p>
      </dgm:t>
    </dgm:pt>
    <dgm:pt modelId="{8E917819-CD35-4D34-8135-789FBF08F193}">
      <dgm:prSet phldrT="[Texte]"/>
      <dgm:spPr/>
      <dgm:t>
        <a:bodyPr/>
        <a:lstStyle/>
        <a:p>
          <a:r>
            <a:rPr lang="fr-FR" dirty="0" smtClean="0"/>
            <a:t>Période de stabilisation</a:t>
          </a:r>
          <a:endParaRPr lang="fr-FR" dirty="0"/>
        </a:p>
      </dgm:t>
    </dgm:pt>
    <dgm:pt modelId="{05E8B377-DF1A-44B9-85BE-A09CDC10B54F}" type="parTrans" cxnId="{0970D0A6-4D92-49AC-AA0A-8E0A8A00A46B}">
      <dgm:prSet/>
      <dgm:spPr/>
      <dgm:t>
        <a:bodyPr/>
        <a:lstStyle/>
        <a:p>
          <a:endParaRPr lang="fr-FR"/>
        </a:p>
      </dgm:t>
    </dgm:pt>
    <dgm:pt modelId="{FB0EF9AD-1C09-4055-A155-DA43CBD702D9}" type="sibTrans" cxnId="{0970D0A6-4D92-49AC-AA0A-8E0A8A00A46B}">
      <dgm:prSet/>
      <dgm:spPr/>
      <dgm:t>
        <a:bodyPr/>
        <a:lstStyle/>
        <a:p>
          <a:endParaRPr lang="fr-FR"/>
        </a:p>
      </dgm:t>
    </dgm:pt>
    <dgm:pt modelId="{F5A64DE1-2B4F-4E84-BC2E-2B5A7BE636BC}">
      <dgm:prSet phldrT="[Texte]"/>
      <dgm:spPr/>
      <dgm:t>
        <a:bodyPr/>
        <a:lstStyle/>
        <a:p>
          <a:r>
            <a:rPr lang="fr-FR" dirty="0" smtClean="0"/>
            <a:t>Validation du glissement de bail par le COSI</a:t>
          </a:r>
          <a:endParaRPr lang="fr-FR" dirty="0"/>
        </a:p>
      </dgm:t>
    </dgm:pt>
    <dgm:pt modelId="{4661320B-275A-4F0D-BFEF-92CDC5D4EF4A}" type="parTrans" cxnId="{9D46DC17-2245-4A12-A251-83C0AE80BB5D}">
      <dgm:prSet/>
      <dgm:spPr/>
      <dgm:t>
        <a:bodyPr/>
        <a:lstStyle/>
        <a:p>
          <a:endParaRPr lang="fr-FR"/>
        </a:p>
      </dgm:t>
    </dgm:pt>
    <dgm:pt modelId="{EEC3E85D-305A-43A0-84B5-D11E0848DFA5}" type="sibTrans" cxnId="{9D46DC17-2245-4A12-A251-83C0AE80BB5D}">
      <dgm:prSet/>
      <dgm:spPr/>
      <dgm:t>
        <a:bodyPr/>
        <a:lstStyle/>
        <a:p>
          <a:endParaRPr lang="fr-FR"/>
        </a:p>
      </dgm:t>
    </dgm:pt>
    <dgm:pt modelId="{6E139453-7957-4A9D-A307-0CEFF464B137}">
      <dgm:prSet phldrT="[Texte]"/>
      <dgm:spPr/>
      <dgm:t>
        <a:bodyPr/>
        <a:lstStyle/>
        <a:p>
          <a:r>
            <a:rPr lang="fr-FR" dirty="0" smtClean="0"/>
            <a:t>9</a:t>
          </a:r>
          <a:endParaRPr lang="fr-FR" dirty="0"/>
        </a:p>
      </dgm:t>
    </dgm:pt>
    <dgm:pt modelId="{31D27408-FA6C-4B42-93B8-0BA3A1AFBBAF}" type="parTrans" cxnId="{120D5293-7FB0-4CA8-B56B-C2FA5A3530C1}">
      <dgm:prSet/>
      <dgm:spPr/>
      <dgm:t>
        <a:bodyPr/>
        <a:lstStyle/>
        <a:p>
          <a:endParaRPr lang="fr-FR"/>
        </a:p>
      </dgm:t>
    </dgm:pt>
    <dgm:pt modelId="{097E4149-DDC1-4191-A51E-3B3D763B9FCB}" type="sibTrans" cxnId="{120D5293-7FB0-4CA8-B56B-C2FA5A3530C1}">
      <dgm:prSet/>
      <dgm:spPr/>
      <dgm:t>
        <a:bodyPr/>
        <a:lstStyle/>
        <a:p>
          <a:endParaRPr lang="fr-FR"/>
        </a:p>
      </dgm:t>
    </dgm:pt>
    <dgm:pt modelId="{3D660C42-B934-473D-A3B1-CA8FE066A700}">
      <dgm:prSet phldrT="[Texte]"/>
      <dgm:spPr/>
      <dgm:t>
        <a:bodyPr/>
        <a:lstStyle/>
        <a:p>
          <a:r>
            <a:rPr lang="fr-FR" dirty="0" smtClean="0"/>
            <a:t>Période finale : le référent reste disponible si besoin</a:t>
          </a:r>
          <a:endParaRPr lang="fr-FR" dirty="0"/>
        </a:p>
      </dgm:t>
    </dgm:pt>
    <dgm:pt modelId="{674A6C18-42B8-47CC-8723-BE6C382075E6}" type="parTrans" cxnId="{0AB26DEB-DA4D-4BBC-9205-DD71E6DF0B24}">
      <dgm:prSet/>
      <dgm:spPr/>
      <dgm:t>
        <a:bodyPr/>
        <a:lstStyle/>
        <a:p>
          <a:endParaRPr lang="fr-FR"/>
        </a:p>
      </dgm:t>
    </dgm:pt>
    <dgm:pt modelId="{C7C197DF-56D5-48A8-9F37-2D20CB4EDF81}" type="sibTrans" cxnId="{0AB26DEB-DA4D-4BBC-9205-DD71E6DF0B24}">
      <dgm:prSet/>
      <dgm:spPr/>
      <dgm:t>
        <a:bodyPr/>
        <a:lstStyle/>
        <a:p>
          <a:endParaRPr lang="fr-FR"/>
        </a:p>
      </dgm:t>
    </dgm:pt>
    <dgm:pt modelId="{31F73A69-971D-45D0-98DD-5069686BA97C}" type="pres">
      <dgm:prSet presAssocID="{35F76E25-47CC-4891-BE68-CC22D1216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5B1D2A-ABAD-4FDF-B2BB-41A3642912B9}" type="pres">
      <dgm:prSet presAssocID="{5CCB96D5-C7D3-4CFA-97FB-C1181E69DCA1}" presName="composite" presStyleCnt="0"/>
      <dgm:spPr/>
      <dgm:t>
        <a:bodyPr/>
        <a:lstStyle/>
        <a:p>
          <a:endParaRPr lang="fr-FR"/>
        </a:p>
      </dgm:t>
    </dgm:pt>
    <dgm:pt modelId="{15050824-0C64-4CC3-A2F6-557E73710394}" type="pres">
      <dgm:prSet presAssocID="{5CCB96D5-C7D3-4CFA-97FB-C1181E69DCA1}" presName="parentText" presStyleLbl="alignNode1" presStyleIdx="0" presStyleCnt="4" custLinFactX="-128627" custLinFactNeighborX="-200000" custLinFactNeighborY="-1319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53EA52-0381-414F-9A10-C70A4F641437}" type="pres">
      <dgm:prSet presAssocID="{5CCB96D5-C7D3-4CFA-97FB-C1181E69DCA1}" presName="descendantText" presStyleLbl="alignAcc1" presStyleIdx="0" presStyleCnt="4" custLinFactNeighborX="227" custLinFactNeighborY="-2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6C3934-C799-4E1E-A605-4BFF4602C803}" type="pres">
      <dgm:prSet presAssocID="{AFE43E05-1E4D-426D-8C28-C906231FB918}" presName="sp" presStyleCnt="0"/>
      <dgm:spPr/>
      <dgm:t>
        <a:bodyPr/>
        <a:lstStyle/>
        <a:p>
          <a:endParaRPr lang="fr-FR"/>
        </a:p>
      </dgm:t>
    </dgm:pt>
    <dgm:pt modelId="{ABB8915A-F4C5-459C-AF71-980942736C57}" type="pres">
      <dgm:prSet presAssocID="{D3EB32D1-6421-4537-A46F-A0891D5A9598}" presName="composite" presStyleCnt="0"/>
      <dgm:spPr/>
      <dgm:t>
        <a:bodyPr/>
        <a:lstStyle/>
        <a:p>
          <a:endParaRPr lang="fr-FR"/>
        </a:p>
      </dgm:t>
    </dgm:pt>
    <dgm:pt modelId="{C4221E83-B029-4B86-93B2-5A3E144F2F4D}" type="pres">
      <dgm:prSet presAssocID="{D3EB32D1-6421-4537-A46F-A0891D5A959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697772-FB34-4795-AD61-E152DCDDA001}" type="pres">
      <dgm:prSet presAssocID="{D3EB32D1-6421-4537-A46F-A0891D5A9598}" presName="descendantText" presStyleLbl="alignAcc1" presStyleIdx="1" presStyleCnt="4" custLinFactNeighborX="689" custLinFactNeighborY="-5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4BAD0A-F7BA-45F4-B14A-6089AB2B07F7}" type="pres">
      <dgm:prSet presAssocID="{160E51B5-3225-4AB4-88BA-CF18275575B3}" presName="sp" presStyleCnt="0"/>
      <dgm:spPr/>
      <dgm:t>
        <a:bodyPr/>
        <a:lstStyle/>
        <a:p>
          <a:endParaRPr lang="fr-FR"/>
        </a:p>
      </dgm:t>
    </dgm:pt>
    <dgm:pt modelId="{FB1F669A-734F-4DD0-A11A-FBAE19159304}" type="pres">
      <dgm:prSet presAssocID="{8DD2F2CD-43E4-4766-9416-42D70167C5C7}" presName="composite" presStyleCnt="0"/>
      <dgm:spPr/>
      <dgm:t>
        <a:bodyPr/>
        <a:lstStyle/>
        <a:p>
          <a:endParaRPr lang="fr-FR"/>
        </a:p>
      </dgm:t>
    </dgm:pt>
    <dgm:pt modelId="{09A91D3B-B8E0-4883-8859-D8A38B79DA0A}" type="pres">
      <dgm:prSet presAssocID="{8DD2F2CD-43E4-4766-9416-42D70167C5C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52685-5540-43AA-A38F-58C2BABA7C16}" type="pres">
      <dgm:prSet presAssocID="{8DD2F2CD-43E4-4766-9416-42D70167C5C7}" presName="descendantText" presStyleLbl="alignAcc1" presStyleIdx="2" presStyleCnt="4" custLinFactNeighborX="689" custLinFactNeighborY="-10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208E2F-A913-47B1-BAF6-F1016F034704}" type="pres">
      <dgm:prSet presAssocID="{17C25CCF-2274-45E8-BEAD-A243E0AD6564}" presName="sp" presStyleCnt="0"/>
      <dgm:spPr/>
    </dgm:pt>
    <dgm:pt modelId="{530644BA-6251-49C5-B017-69E78AA8A41F}" type="pres">
      <dgm:prSet presAssocID="{6E139453-7957-4A9D-A307-0CEFF464B137}" presName="composite" presStyleCnt="0"/>
      <dgm:spPr/>
    </dgm:pt>
    <dgm:pt modelId="{4E78CCE4-BE22-4D69-9531-B66B449FA629}" type="pres">
      <dgm:prSet presAssocID="{6E139453-7957-4A9D-A307-0CEFF464B13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C536FE-75E9-4D12-A2F3-DB88B3958CBD}" type="pres">
      <dgm:prSet presAssocID="{6E139453-7957-4A9D-A307-0CEFF464B137}" presName="descendantText" presStyleLbl="alignAcc1" presStyleIdx="3" presStyleCnt="4" custScaleX="98937" custScaleY="100000" custLinFactNeighborX="-84" custLinFactNeighborY="-13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20D5293-7FB0-4CA8-B56B-C2FA5A3530C1}" srcId="{35F76E25-47CC-4891-BE68-CC22D1216F2B}" destId="{6E139453-7957-4A9D-A307-0CEFF464B137}" srcOrd="3" destOrd="0" parTransId="{31D27408-FA6C-4B42-93B8-0BA3A1AFBBAF}" sibTransId="{097E4149-DDC1-4191-A51E-3B3D763B9FCB}"/>
    <dgm:cxn modelId="{3FF8F293-8B39-4125-A0DD-C32784DDF1E9}" type="presOf" srcId="{3D660C42-B934-473D-A3B1-CA8FE066A700}" destId="{3FC536FE-75E9-4D12-A2F3-DB88B3958CBD}" srcOrd="0" destOrd="0" presId="urn:microsoft.com/office/officeart/2005/8/layout/chevron2"/>
    <dgm:cxn modelId="{5727696E-7628-4720-80B5-72FB8603552F}" srcId="{35F76E25-47CC-4891-BE68-CC22D1216F2B}" destId="{8DD2F2CD-43E4-4766-9416-42D70167C5C7}" srcOrd="2" destOrd="0" parTransId="{440F53AC-4614-429E-BCDD-0347FCEBD3AB}" sibTransId="{17C25CCF-2274-45E8-BEAD-A243E0AD6564}"/>
    <dgm:cxn modelId="{0970D0A6-4D92-49AC-AA0A-8E0A8A00A46B}" srcId="{D3EB32D1-6421-4537-A46F-A0891D5A9598}" destId="{8E917819-CD35-4D34-8135-789FBF08F193}" srcOrd="0" destOrd="0" parTransId="{05E8B377-DF1A-44B9-85BE-A09CDC10B54F}" sibTransId="{FB0EF9AD-1C09-4055-A155-DA43CBD702D9}"/>
    <dgm:cxn modelId="{50E25D69-C7A6-422A-8993-A501453F65B3}" type="presOf" srcId="{0750E83A-FCCF-4029-B2CF-DD5841FF3BF5}" destId="{D153EA52-0381-414F-9A10-C70A4F641437}" srcOrd="0" destOrd="0" presId="urn:microsoft.com/office/officeart/2005/8/layout/chevron2"/>
    <dgm:cxn modelId="{D554C043-4BE9-47FE-9BD8-FA2E6AE1C7A1}" type="presOf" srcId="{D3EB32D1-6421-4537-A46F-A0891D5A9598}" destId="{C4221E83-B029-4B86-93B2-5A3E144F2F4D}" srcOrd="0" destOrd="0" presId="urn:microsoft.com/office/officeart/2005/8/layout/chevron2"/>
    <dgm:cxn modelId="{C2B829BA-4B9B-4388-A2F9-02187273BBFD}" type="presOf" srcId="{F5A64DE1-2B4F-4E84-BC2E-2B5A7BE636BC}" destId="{E9752685-5540-43AA-A38F-58C2BABA7C16}" srcOrd="0" destOrd="0" presId="urn:microsoft.com/office/officeart/2005/8/layout/chevron2"/>
    <dgm:cxn modelId="{CFF7E926-6639-44E4-A772-3FEDB93B11F1}" type="presOf" srcId="{5CCB96D5-C7D3-4CFA-97FB-C1181E69DCA1}" destId="{15050824-0C64-4CC3-A2F6-557E73710394}" srcOrd="0" destOrd="0" presId="urn:microsoft.com/office/officeart/2005/8/layout/chevron2"/>
    <dgm:cxn modelId="{0AB26DEB-DA4D-4BBC-9205-DD71E6DF0B24}" srcId="{6E139453-7957-4A9D-A307-0CEFF464B137}" destId="{3D660C42-B934-473D-A3B1-CA8FE066A700}" srcOrd="0" destOrd="0" parTransId="{674A6C18-42B8-47CC-8723-BE6C382075E6}" sibTransId="{C7C197DF-56D5-48A8-9F37-2D20CB4EDF81}"/>
    <dgm:cxn modelId="{8F05CD1F-F5F3-4EB1-B516-93AEE2B09346}" srcId="{5CCB96D5-C7D3-4CFA-97FB-C1181E69DCA1}" destId="{0750E83A-FCCF-4029-B2CF-DD5841FF3BF5}" srcOrd="0" destOrd="0" parTransId="{11E568A3-1CD6-4CAF-BF9D-5F5DE6615835}" sibTransId="{B60659B1-04B1-45C4-B4A7-72A4293EDBAC}"/>
    <dgm:cxn modelId="{D646A714-AC47-4BC1-91BF-8A69A2582B3E}" type="presOf" srcId="{8E917819-CD35-4D34-8135-789FBF08F193}" destId="{32697772-FB34-4795-AD61-E152DCDDA001}" srcOrd="0" destOrd="0" presId="urn:microsoft.com/office/officeart/2005/8/layout/chevron2"/>
    <dgm:cxn modelId="{9D46DC17-2245-4A12-A251-83C0AE80BB5D}" srcId="{8DD2F2CD-43E4-4766-9416-42D70167C5C7}" destId="{F5A64DE1-2B4F-4E84-BC2E-2B5A7BE636BC}" srcOrd="0" destOrd="0" parTransId="{4661320B-275A-4F0D-BFEF-92CDC5D4EF4A}" sibTransId="{EEC3E85D-305A-43A0-84B5-D11E0848DFA5}"/>
    <dgm:cxn modelId="{D9262734-EBFE-402E-A001-C06F10C8A6B6}" type="presOf" srcId="{35F76E25-47CC-4891-BE68-CC22D1216F2B}" destId="{31F73A69-971D-45D0-98DD-5069686BA97C}" srcOrd="0" destOrd="0" presId="urn:microsoft.com/office/officeart/2005/8/layout/chevron2"/>
    <dgm:cxn modelId="{B19F71B6-1414-4087-8108-55D79D79108A}" type="presOf" srcId="{6E139453-7957-4A9D-A307-0CEFF464B137}" destId="{4E78CCE4-BE22-4D69-9531-B66B449FA629}" srcOrd="0" destOrd="0" presId="urn:microsoft.com/office/officeart/2005/8/layout/chevron2"/>
    <dgm:cxn modelId="{BCE5F2CB-A9AC-4385-90BA-6793DA0CAEC0}" type="presOf" srcId="{8DD2F2CD-43E4-4766-9416-42D70167C5C7}" destId="{09A91D3B-B8E0-4883-8859-D8A38B79DA0A}" srcOrd="0" destOrd="0" presId="urn:microsoft.com/office/officeart/2005/8/layout/chevron2"/>
    <dgm:cxn modelId="{EB782361-0014-41BE-BEFE-6F367E4778A2}" srcId="{35F76E25-47CC-4891-BE68-CC22D1216F2B}" destId="{D3EB32D1-6421-4537-A46F-A0891D5A9598}" srcOrd="1" destOrd="0" parTransId="{CD0E38CB-DB66-4C33-BE71-80F679534E4F}" sibTransId="{160E51B5-3225-4AB4-88BA-CF18275575B3}"/>
    <dgm:cxn modelId="{E78981CB-B056-495C-8C57-73B2DE9887F7}" srcId="{35F76E25-47CC-4891-BE68-CC22D1216F2B}" destId="{5CCB96D5-C7D3-4CFA-97FB-C1181E69DCA1}" srcOrd="0" destOrd="0" parTransId="{D3BFCB1B-58CE-4C12-AA4F-4FEAE8C7D9E9}" sibTransId="{AFE43E05-1E4D-426D-8C28-C906231FB918}"/>
    <dgm:cxn modelId="{B23E6686-5C85-446B-80D6-FBA6C878374F}" type="presParOf" srcId="{31F73A69-971D-45D0-98DD-5069686BA97C}" destId="{825B1D2A-ABAD-4FDF-B2BB-41A3642912B9}" srcOrd="0" destOrd="0" presId="urn:microsoft.com/office/officeart/2005/8/layout/chevron2"/>
    <dgm:cxn modelId="{28AE3444-695D-49BC-A5B6-6B6EA2AAA525}" type="presParOf" srcId="{825B1D2A-ABAD-4FDF-B2BB-41A3642912B9}" destId="{15050824-0C64-4CC3-A2F6-557E73710394}" srcOrd="0" destOrd="0" presId="urn:microsoft.com/office/officeart/2005/8/layout/chevron2"/>
    <dgm:cxn modelId="{F6E82BA8-A743-4B61-A1AE-A218A26BA4A1}" type="presParOf" srcId="{825B1D2A-ABAD-4FDF-B2BB-41A3642912B9}" destId="{D153EA52-0381-414F-9A10-C70A4F641437}" srcOrd="1" destOrd="0" presId="urn:microsoft.com/office/officeart/2005/8/layout/chevron2"/>
    <dgm:cxn modelId="{D9E556AF-BB2F-483E-803D-B8E019B786B9}" type="presParOf" srcId="{31F73A69-971D-45D0-98DD-5069686BA97C}" destId="{376C3934-C799-4E1E-A605-4BFF4602C803}" srcOrd="1" destOrd="0" presId="urn:microsoft.com/office/officeart/2005/8/layout/chevron2"/>
    <dgm:cxn modelId="{3D4670B9-B9CC-49E3-AAC1-52CBDC1E8237}" type="presParOf" srcId="{31F73A69-971D-45D0-98DD-5069686BA97C}" destId="{ABB8915A-F4C5-459C-AF71-980942736C57}" srcOrd="2" destOrd="0" presId="urn:microsoft.com/office/officeart/2005/8/layout/chevron2"/>
    <dgm:cxn modelId="{4B6B1943-6BCA-475B-BF3B-C2A7F1EC915F}" type="presParOf" srcId="{ABB8915A-F4C5-459C-AF71-980942736C57}" destId="{C4221E83-B029-4B86-93B2-5A3E144F2F4D}" srcOrd="0" destOrd="0" presId="urn:microsoft.com/office/officeart/2005/8/layout/chevron2"/>
    <dgm:cxn modelId="{0D36FB1D-E625-4320-949A-EFE6D589E274}" type="presParOf" srcId="{ABB8915A-F4C5-459C-AF71-980942736C57}" destId="{32697772-FB34-4795-AD61-E152DCDDA001}" srcOrd="1" destOrd="0" presId="urn:microsoft.com/office/officeart/2005/8/layout/chevron2"/>
    <dgm:cxn modelId="{D6E7E2A1-EEDA-4367-816F-C008EDD705D5}" type="presParOf" srcId="{31F73A69-971D-45D0-98DD-5069686BA97C}" destId="{D04BAD0A-F7BA-45F4-B14A-6089AB2B07F7}" srcOrd="3" destOrd="0" presId="urn:microsoft.com/office/officeart/2005/8/layout/chevron2"/>
    <dgm:cxn modelId="{8C52CE8A-D4FC-4737-870B-F88BDC035430}" type="presParOf" srcId="{31F73A69-971D-45D0-98DD-5069686BA97C}" destId="{FB1F669A-734F-4DD0-A11A-FBAE19159304}" srcOrd="4" destOrd="0" presId="urn:microsoft.com/office/officeart/2005/8/layout/chevron2"/>
    <dgm:cxn modelId="{DB119AD1-9E96-4555-8586-D08835C20D0A}" type="presParOf" srcId="{FB1F669A-734F-4DD0-A11A-FBAE19159304}" destId="{09A91D3B-B8E0-4883-8859-D8A38B79DA0A}" srcOrd="0" destOrd="0" presId="urn:microsoft.com/office/officeart/2005/8/layout/chevron2"/>
    <dgm:cxn modelId="{4BAD6845-9B10-4085-B4AD-6377BE86EEB4}" type="presParOf" srcId="{FB1F669A-734F-4DD0-A11A-FBAE19159304}" destId="{E9752685-5540-43AA-A38F-58C2BABA7C16}" srcOrd="1" destOrd="0" presId="urn:microsoft.com/office/officeart/2005/8/layout/chevron2"/>
    <dgm:cxn modelId="{FC19BC9E-E226-4741-BA33-45416A2CE738}" type="presParOf" srcId="{31F73A69-971D-45D0-98DD-5069686BA97C}" destId="{5B208E2F-A913-47B1-BAF6-F1016F034704}" srcOrd="5" destOrd="0" presId="urn:microsoft.com/office/officeart/2005/8/layout/chevron2"/>
    <dgm:cxn modelId="{7A4A73DD-7B8C-4CEF-A234-DF29C831A03A}" type="presParOf" srcId="{31F73A69-971D-45D0-98DD-5069686BA97C}" destId="{530644BA-6251-49C5-B017-69E78AA8A41F}" srcOrd="6" destOrd="0" presId="urn:microsoft.com/office/officeart/2005/8/layout/chevron2"/>
    <dgm:cxn modelId="{00EF566D-6128-4249-A430-DCEE5916CA17}" type="presParOf" srcId="{530644BA-6251-49C5-B017-69E78AA8A41F}" destId="{4E78CCE4-BE22-4D69-9531-B66B449FA629}" srcOrd="0" destOrd="0" presId="urn:microsoft.com/office/officeart/2005/8/layout/chevron2"/>
    <dgm:cxn modelId="{E8B42ABA-CED3-45DE-AF54-7C4E29F4ACD9}" type="presParOf" srcId="{530644BA-6251-49C5-B017-69E78AA8A41F}" destId="{3FC536FE-75E9-4D12-A2F3-DB88B3958C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2ED42D-5100-45BA-88DC-B0D50ABBFA59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9D3CE91-186B-447C-9C67-D180F2208319}">
      <dgm:prSet phldrT="[Texte]"/>
      <dgm:spPr/>
      <dgm:t>
        <a:bodyPr/>
        <a:lstStyle/>
        <a:p>
          <a:r>
            <a:rPr lang="fr-FR" dirty="0" smtClean="0"/>
            <a:t>Bénéficiaires</a:t>
          </a:r>
          <a:endParaRPr lang="fr-FR" dirty="0"/>
        </a:p>
      </dgm:t>
    </dgm:pt>
    <dgm:pt modelId="{303DC23F-97F8-4CC1-B1DC-F7EB712D6A90}" type="parTrans" cxnId="{730A9B1A-D8DD-4EFF-B0AB-23D9B546908E}">
      <dgm:prSet/>
      <dgm:spPr/>
      <dgm:t>
        <a:bodyPr/>
        <a:lstStyle/>
        <a:p>
          <a:endParaRPr lang="fr-FR"/>
        </a:p>
      </dgm:t>
    </dgm:pt>
    <dgm:pt modelId="{392FB42A-F4BC-43AC-9798-188BAAF1F691}" type="sibTrans" cxnId="{730A9B1A-D8DD-4EFF-B0AB-23D9B546908E}">
      <dgm:prSet/>
      <dgm:spPr/>
      <dgm:t>
        <a:bodyPr/>
        <a:lstStyle/>
        <a:p>
          <a:endParaRPr lang="fr-FR"/>
        </a:p>
      </dgm:t>
    </dgm:pt>
    <dgm:pt modelId="{D46E93F9-9CBC-4689-83A7-19DDDDE9777E}">
      <dgm:prSet phldrT="[Texte]"/>
      <dgm:spPr/>
      <dgm:t>
        <a:bodyPr/>
        <a:lstStyle/>
        <a:p>
          <a:r>
            <a:rPr lang="fr-FR" dirty="0" smtClean="0"/>
            <a:t>Bailleurs publics et/ou privés</a:t>
          </a:r>
          <a:endParaRPr lang="fr-FR" dirty="0"/>
        </a:p>
      </dgm:t>
    </dgm:pt>
    <dgm:pt modelId="{5E7A29D9-A598-475C-822B-AD4750960CD7}" type="parTrans" cxnId="{FE689846-69A7-48C0-8E9E-A62407B43733}">
      <dgm:prSet/>
      <dgm:spPr/>
      <dgm:t>
        <a:bodyPr/>
        <a:lstStyle/>
        <a:p>
          <a:endParaRPr lang="fr-FR"/>
        </a:p>
      </dgm:t>
    </dgm:pt>
    <dgm:pt modelId="{E420939B-CC94-4EC5-A951-C623781FDF8F}" type="sibTrans" cxnId="{FE689846-69A7-48C0-8E9E-A62407B43733}">
      <dgm:prSet/>
      <dgm:spPr/>
      <dgm:t>
        <a:bodyPr/>
        <a:lstStyle/>
        <a:p>
          <a:endParaRPr lang="fr-FR" dirty="0"/>
        </a:p>
      </dgm:t>
    </dgm:pt>
    <dgm:pt modelId="{B540D51F-61DD-4029-95F5-606515E7DB04}">
      <dgm:prSet phldrT="[Texte]"/>
      <dgm:spPr/>
      <dgm:t>
        <a:bodyPr/>
        <a:lstStyle/>
        <a:p>
          <a:r>
            <a:rPr lang="fr-FR" dirty="0" smtClean="0"/>
            <a:t>Foyer d’Accueil Chartrain</a:t>
          </a:r>
          <a:endParaRPr lang="fr-FR" dirty="0"/>
        </a:p>
      </dgm:t>
    </dgm:pt>
    <dgm:pt modelId="{DB9933F6-147E-41B1-9E5F-E7A12EB9364A}" type="parTrans" cxnId="{1D39E7BF-BF13-4CC4-BC76-30ED88C8C62F}">
      <dgm:prSet/>
      <dgm:spPr/>
      <dgm:t>
        <a:bodyPr/>
        <a:lstStyle/>
        <a:p>
          <a:endParaRPr lang="fr-FR"/>
        </a:p>
      </dgm:t>
    </dgm:pt>
    <dgm:pt modelId="{A14442B0-01B1-4AC6-A821-4CC194720859}" type="sibTrans" cxnId="{1D39E7BF-BF13-4CC4-BC76-30ED88C8C62F}">
      <dgm:prSet/>
      <dgm:spPr/>
      <dgm:t>
        <a:bodyPr/>
        <a:lstStyle/>
        <a:p>
          <a:endParaRPr lang="fr-FR" dirty="0"/>
        </a:p>
      </dgm:t>
    </dgm:pt>
    <dgm:pt modelId="{204E413E-043E-418D-A8EA-5CF1094A8139}">
      <dgm:prSet phldrT="[Texte]"/>
      <dgm:spPr/>
      <dgm:t>
        <a:bodyPr/>
        <a:lstStyle/>
        <a:p>
          <a:r>
            <a:rPr lang="fr-FR" dirty="0" smtClean="0"/>
            <a:t>Conseil Général</a:t>
          </a:r>
          <a:endParaRPr lang="fr-FR" dirty="0"/>
        </a:p>
      </dgm:t>
    </dgm:pt>
    <dgm:pt modelId="{960F942A-C4D5-42D8-A7FC-C81C4FEC6A8F}" type="parTrans" cxnId="{8848905E-5C8B-4E0E-BCFC-FF7C265CCB61}">
      <dgm:prSet/>
      <dgm:spPr/>
      <dgm:t>
        <a:bodyPr/>
        <a:lstStyle/>
        <a:p>
          <a:endParaRPr lang="fr-FR"/>
        </a:p>
      </dgm:t>
    </dgm:pt>
    <dgm:pt modelId="{8F6000AD-E2EA-45A5-888F-45B75990A5D6}" type="sibTrans" cxnId="{8848905E-5C8B-4E0E-BCFC-FF7C265CCB61}">
      <dgm:prSet/>
      <dgm:spPr/>
      <dgm:t>
        <a:bodyPr/>
        <a:lstStyle/>
        <a:p>
          <a:endParaRPr lang="fr-FR" dirty="0"/>
        </a:p>
      </dgm:t>
    </dgm:pt>
    <dgm:pt modelId="{85991056-D775-4C3F-B01B-CF2EDE1686C9}">
      <dgm:prSet phldrT="[Texte]"/>
      <dgm:spPr/>
      <dgm:t>
        <a:bodyPr/>
        <a:lstStyle/>
        <a:p>
          <a:r>
            <a:rPr lang="fr-FR" dirty="0" smtClean="0"/>
            <a:t>Les services de l’Etat</a:t>
          </a:r>
          <a:endParaRPr lang="fr-FR" dirty="0"/>
        </a:p>
      </dgm:t>
    </dgm:pt>
    <dgm:pt modelId="{7EBE7220-D1F9-41FF-BDB4-DBF14EE7FA29}" type="parTrans" cxnId="{8E813031-96E2-489A-9827-51DAE9070D1D}">
      <dgm:prSet/>
      <dgm:spPr/>
      <dgm:t>
        <a:bodyPr/>
        <a:lstStyle/>
        <a:p>
          <a:endParaRPr lang="fr-FR"/>
        </a:p>
      </dgm:t>
    </dgm:pt>
    <dgm:pt modelId="{CB42C7A3-3893-4700-A7E9-BE18270251C8}" type="sibTrans" cxnId="{8E813031-96E2-489A-9827-51DAE9070D1D}">
      <dgm:prSet/>
      <dgm:spPr/>
      <dgm:t>
        <a:bodyPr/>
        <a:lstStyle/>
        <a:p>
          <a:endParaRPr lang="fr-FR" dirty="0"/>
        </a:p>
      </dgm:t>
    </dgm:pt>
    <dgm:pt modelId="{D55F033C-A2FC-45B3-A3C9-189671D60285}">
      <dgm:prSet phldrT="[Texte]"/>
      <dgm:spPr/>
      <dgm:t>
        <a:bodyPr/>
        <a:lstStyle/>
        <a:p>
          <a:r>
            <a:rPr lang="fr-FR" dirty="0" smtClean="0"/>
            <a:t>CAF</a:t>
          </a:r>
          <a:endParaRPr lang="fr-FR" dirty="0"/>
        </a:p>
      </dgm:t>
    </dgm:pt>
    <dgm:pt modelId="{602C4E99-DEA7-4B2F-8A20-BDE74B11B336}" type="parTrans" cxnId="{04572537-509C-4C8B-831C-64E946DAA756}">
      <dgm:prSet/>
      <dgm:spPr/>
      <dgm:t>
        <a:bodyPr/>
        <a:lstStyle/>
        <a:p>
          <a:endParaRPr lang="fr-FR"/>
        </a:p>
      </dgm:t>
    </dgm:pt>
    <dgm:pt modelId="{0DDB3768-0EC7-4511-B2B3-274178A8DD3F}" type="sibTrans" cxnId="{04572537-509C-4C8B-831C-64E946DAA756}">
      <dgm:prSet/>
      <dgm:spPr/>
      <dgm:t>
        <a:bodyPr/>
        <a:lstStyle/>
        <a:p>
          <a:endParaRPr lang="fr-FR" dirty="0"/>
        </a:p>
      </dgm:t>
    </dgm:pt>
    <dgm:pt modelId="{6906C1D9-DE54-488C-BB1E-515E259F4DFE}">
      <dgm:prSet phldrT="[Texte]"/>
      <dgm:spPr/>
      <dgm:t>
        <a:bodyPr/>
        <a:lstStyle/>
        <a:p>
          <a:r>
            <a:rPr lang="fr-FR" dirty="0" smtClean="0"/>
            <a:t>Partenaires médicaux</a:t>
          </a:r>
          <a:endParaRPr lang="fr-FR" dirty="0"/>
        </a:p>
      </dgm:t>
    </dgm:pt>
    <dgm:pt modelId="{4B06C7FA-F790-4055-8147-F98CDF4B5B4E}" type="parTrans" cxnId="{143B677F-78ED-4E86-92E7-20A3B1D3143C}">
      <dgm:prSet/>
      <dgm:spPr/>
      <dgm:t>
        <a:bodyPr/>
        <a:lstStyle/>
        <a:p>
          <a:endParaRPr lang="fr-FR"/>
        </a:p>
      </dgm:t>
    </dgm:pt>
    <dgm:pt modelId="{29B314CF-4564-4672-8C64-34FB30BDBA2E}" type="sibTrans" cxnId="{143B677F-78ED-4E86-92E7-20A3B1D3143C}">
      <dgm:prSet/>
      <dgm:spPr/>
      <dgm:t>
        <a:bodyPr/>
        <a:lstStyle/>
        <a:p>
          <a:endParaRPr lang="fr-FR" dirty="0"/>
        </a:p>
      </dgm:t>
    </dgm:pt>
    <dgm:pt modelId="{5987C7A4-2D59-48F1-8018-406F527BF5A9}">
      <dgm:prSet phldrT="[Texte]"/>
      <dgm:spPr/>
      <dgm:t>
        <a:bodyPr/>
        <a:lstStyle/>
        <a:p>
          <a:r>
            <a:rPr lang="fr-FR" dirty="0" smtClean="0"/>
            <a:t>Acteurs de quartier</a:t>
          </a:r>
          <a:endParaRPr lang="fr-FR" dirty="0"/>
        </a:p>
      </dgm:t>
    </dgm:pt>
    <dgm:pt modelId="{57BDDD15-2E85-443E-ABBE-4694BDFE34C7}" type="parTrans" cxnId="{4ABABE46-BCE6-42A6-A086-B82A836817AA}">
      <dgm:prSet/>
      <dgm:spPr/>
      <dgm:t>
        <a:bodyPr/>
        <a:lstStyle/>
        <a:p>
          <a:endParaRPr lang="fr-FR"/>
        </a:p>
      </dgm:t>
    </dgm:pt>
    <dgm:pt modelId="{E03BC4D1-E5DD-423B-9218-E04390CB0783}" type="sibTrans" cxnId="{4ABABE46-BCE6-42A6-A086-B82A836817AA}">
      <dgm:prSet/>
      <dgm:spPr/>
      <dgm:t>
        <a:bodyPr/>
        <a:lstStyle/>
        <a:p>
          <a:endParaRPr lang="fr-FR" dirty="0"/>
        </a:p>
      </dgm:t>
    </dgm:pt>
    <dgm:pt modelId="{4D7CA44E-BEFE-496C-A319-F30409EA40DA}">
      <dgm:prSet/>
      <dgm:spPr/>
      <dgm:t>
        <a:bodyPr/>
        <a:lstStyle/>
        <a:p>
          <a:r>
            <a:rPr lang="fr-FR" dirty="0" smtClean="0"/>
            <a:t>Fondation de France</a:t>
          </a:r>
          <a:endParaRPr lang="fr-FR" dirty="0"/>
        </a:p>
      </dgm:t>
    </dgm:pt>
    <dgm:pt modelId="{4FABB5E2-338E-4E86-AA54-5D0C14BF478E}" type="parTrans" cxnId="{511B3E86-F912-4F70-8794-E469732D7B73}">
      <dgm:prSet/>
      <dgm:spPr/>
      <dgm:t>
        <a:bodyPr/>
        <a:lstStyle/>
        <a:p>
          <a:endParaRPr lang="fr-FR"/>
        </a:p>
      </dgm:t>
    </dgm:pt>
    <dgm:pt modelId="{C6EC56FA-2609-415E-8A92-8487D961D87D}" type="sibTrans" cxnId="{511B3E86-F912-4F70-8794-E469732D7B73}">
      <dgm:prSet/>
      <dgm:spPr/>
      <dgm:t>
        <a:bodyPr/>
        <a:lstStyle/>
        <a:p>
          <a:endParaRPr lang="fr-FR" dirty="0"/>
        </a:p>
      </dgm:t>
    </dgm:pt>
    <dgm:pt modelId="{4E4E5706-86EA-48AE-B407-6DAAEB126023}" type="pres">
      <dgm:prSet presAssocID="{D62ED42D-5100-45BA-88DC-B0D50ABBFA5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F65961C-0A1F-4629-AF84-EC12C4DCF4E2}" type="pres">
      <dgm:prSet presAssocID="{19D3CE91-186B-447C-9C67-D180F2208319}" presName="centerShape" presStyleLbl="node0" presStyleIdx="0" presStyleCnt="1"/>
      <dgm:spPr/>
      <dgm:t>
        <a:bodyPr/>
        <a:lstStyle/>
        <a:p>
          <a:endParaRPr lang="fr-FR"/>
        </a:p>
      </dgm:t>
    </dgm:pt>
    <dgm:pt modelId="{65FC1186-25A3-49FD-8458-D62BC888C5F0}" type="pres">
      <dgm:prSet presAssocID="{D46E93F9-9CBC-4689-83A7-19DDDDE9777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EE775F-03DE-468E-962C-FA7617A063DC}" type="pres">
      <dgm:prSet presAssocID="{D46E93F9-9CBC-4689-83A7-19DDDDE9777E}" presName="dummy" presStyleCnt="0"/>
      <dgm:spPr/>
    </dgm:pt>
    <dgm:pt modelId="{BE4C789A-DB95-454D-9D86-5592E1254300}" type="pres">
      <dgm:prSet presAssocID="{E420939B-CC94-4EC5-A951-C623781FDF8F}" presName="sibTrans" presStyleLbl="sibTrans2D1" presStyleIdx="0" presStyleCnt="8"/>
      <dgm:spPr/>
      <dgm:t>
        <a:bodyPr/>
        <a:lstStyle/>
        <a:p>
          <a:endParaRPr lang="fr-FR"/>
        </a:p>
      </dgm:t>
    </dgm:pt>
    <dgm:pt modelId="{2CF0E425-2D5C-4118-9122-20F65FC6E2B6}" type="pres">
      <dgm:prSet presAssocID="{B540D51F-61DD-4029-95F5-606515E7DB04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64A61F-ECB1-4090-8865-987ED1594325}" type="pres">
      <dgm:prSet presAssocID="{B540D51F-61DD-4029-95F5-606515E7DB04}" presName="dummy" presStyleCnt="0"/>
      <dgm:spPr/>
    </dgm:pt>
    <dgm:pt modelId="{2086E318-7C9D-4D6B-BF67-34F068A88D8A}" type="pres">
      <dgm:prSet presAssocID="{A14442B0-01B1-4AC6-A821-4CC194720859}" presName="sibTrans" presStyleLbl="sibTrans2D1" presStyleIdx="1" presStyleCnt="8"/>
      <dgm:spPr/>
      <dgm:t>
        <a:bodyPr/>
        <a:lstStyle/>
        <a:p>
          <a:endParaRPr lang="fr-FR"/>
        </a:p>
      </dgm:t>
    </dgm:pt>
    <dgm:pt modelId="{C048A808-D69C-476F-9063-7CB38EDF1F93}" type="pres">
      <dgm:prSet presAssocID="{204E413E-043E-418D-A8EA-5CF1094A8139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63B943-025A-41E9-B79D-EC336C9FB0A6}" type="pres">
      <dgm:prSet presAssocID="{204E413E-043E-418D-A8EA-5CF1094A8139}" presName="dummy" presStyleCnt="0"/>
      <dgm:spPr/>
    </dgm:pt>
    <dgm:pt modelId="{36A29A5D-E92C-4965-AE50-B1EF4EBE5BA3}" type="pres">
      <dgm:prSet presAssocID="{8F6000AD-E2EA-45A5-888F-45B75990A5D6}" presName="sibTrans" presStyleLbl="sibTrans2D1" presStyleIdx="2" presStyleCnt="8"/>
      <dgm:spPr/>
      <dgm:t>
        <a:bodyPr/>
        <a:lstStyle/>
        <a:p>
          <a:endParaRPr lang="fr-FR"/>
        </a:p>
      </dgm:t>
    </dgm:pt>
    <dgm:pt modelId="{E0544244-2C01-4356-B52B-2528BE496F0B}" type="pres">
      <dgm:prSet presAssocID="{4D7CA44E-BEFE-496C-A319-F30409EA40D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A905FC-12E6-4AD6-8955-8A4F4EADBFBF}" type="pres">
      <dgm:prSet presAssocID="{4D7CA44E-BEFE-496C-A319-F30409EA40DA}" presName="dummy" presStyleCnt="0"/>
      <dgm:spPr/>
    </dgm:pt>
    <dgm:pt modelId="{C98B154A-A458-460C-90C3-A3CC2C29A30E}" type="pres">
      <dgm:prSet presAssocID="{C6EC56FA-2609-415E-8A92-8487D961D87D}" presName="sibTrans" presStyleLbl="sibTrans2D1" presStyleIdx="3" presStyleCnt="8"/>
      <dgm:spPr/>
      <dgm:t>
        <a:bodyPr/>
        <a:lstStyle/>
        <a:p>
          <a:endParaRPr lang="fr-FR"/>
        </a:p>
      </dgm:t>
    </dgm:pt>
    <dgm:pt modelId="{E934938F-6856-4B36-92FC-C3A5375261ED}" type="pres">
      <dgm:prSet presAssocID="{85991056-D775-4C3F-B01B-CF2EDE1686C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FD3D78-5BB3-46F9-91C3-8DACD0E27C7E}" type="pres">
      <dgm:prSet presAssocID="{85991056-D775-4C3F-B01B-CF2EDE1686C9}" presName="dummy" presStyleCnt="0"/>
      <dgm:spPr/>
    </dgm:pt>
    <dgm:pt modelId="{EDBFFD6F-382D-4B5D-91FB-3091D9F84DC6}" type="pres">
      <dgm:prSet presAssocID="{CB42C7A3-3893-4700-A7E9-BE18270251C8}" presName="sibTrans" presStyleLbl="sibTrans2D1" presStyleIdx="4" presStyleCnt="8"/>
      <dgm:spPr/>
      <dgm:t>
        <a:bodyPr/>
        <a:lstStyle/>
        <a:p>
          <a:endParaRPr lang="fr-FR"/>
        </a:p>
      </dgm:t>
    </dgm:pt>
    <dgm:pt modelId="{03EBFFC3-D4C1-476F-8297-10D8B80ECD34}" type="pres">
      <dgm:prSet presAssocID="{D55F033C-A2FC-45B3-A3C9-189671D60285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A452BC-0E65-47C0-8C64-1FC029D050B8}" type="pres">
      <dgm:prSet presAssocID="{D55F033C-A2FC-45B3-A3C9-189671D60285}" presName="dummy" presStyleCnt="0"/>
      <dgm:spPr/>
    </dgm:pt>
    <dgm:pt modelId="{C6FD68E7-C0F1-4DDA-B9F9-F0B06478D0B0}" type="pres">
      <dgm:prSet presAssocID="{0DDB3768-0EC7-4511-B2B3-274178A8DD3F}" presName="sibTrans" presStyleLbl="sibTrans2D1" presStyleIdx="5" presStyleCnt="8"/>
      <dgm:spPr/>
      <dgm:t>
        <a:bodyPr/>
        <a:lstStyle/>
        <a:p>
          <a:endParaRPr lang="fr-FR"/>
        </a:p>
      </dgm:t>
    </dgm:pt>
    <dgm:pt modelId="{4ED7F460-6B0C-4C8A-82CB-5E04CB0754B1}" type="pres">
      <dgm:prSet presAssocID="{6906C1D9-DE54-488C-BB1E-515E259F4DF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60D77E-BF01-40A2-A2BE-F5D12EC93AE4}" type="pres">
      <dgm:prSet presAssocID="{6906C1D9-DE54-488C-BB1E-515E259F4DFE}" presName="dummy" presStyleCnt="0"/>
      <dgm:spPr/>
    </dgm:pt>
    <dgm:pt modelId="{E65F179A-75D7-4C13-BC28-EE15B6511DA9}" type="pres">
      <dgm:prSet presAssocID="{29B314CF-4564-4672-8C64-34FB30BDBA2E}" presName="sibTrans" presStyleLbl="sibTrans2D1" presStyleIdx="6" presStyleCnt="8"/>
      <dgm:spPr/>
      <dgm:t>
        <a:bodyPr/>
        <a:lstStyle/>
        <a:p>
          <a:endParaRPr lang="fr-FR"/>
        </a:p>
      </dgm:t>
    </dgm:pt>
    <dgm:pt modelId="{2166D080-A676-4756-82CA-8480EDD82521}" type="pres">
      <dgm:prSet presAssocID="{5987C7A4-2D59-48F1-8018-406F527BF5A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50AD49-0E85-4801-907C-B459F1E9B132}" type="pres">
      <dgm:prSet presAssocID="{5987C7A4-2D59-48F1-8018-406F527BF5A9}" presName="dummy" presStyleCnt="0"/>
      <dgm:spPr/>
    </dgm:pt>
    <dgm:pt modelId="{C121394D-C11D-4E7A-971E-63CD8D908069}" type="pres">
      <dgm:prSet presAssocID="{E03BC4D1-E5DD-423B-9218-E04390CB0783}" presName="sibTrans" presStyleLbl="sibTrans2D1" presStyleIdx="7" presStyleCnt="8"/>
      <dgm:spPr/>
      <dgm:t>
        <a:bodyPr/>
        <a:lstStyle/>
        <a:p>
          <a:endParaRPr lang="fr-FR"/>
        </a:p>
      </dgm:t>
    </dgm:pt>
  </dgm:ptLst>
  <dgm:cxnLst>
    <dgm:cxn modelId="{1DAF25CD-30F2-4272-B273-B84251189E99}" type="presOf" srcId="{204E413E-043E-418D-A8EA-5CF1094A8139}" destId="{C048A808-D69C-476F-9063-7CB38EDF1F93}" srcOrd="0" destOrd="0" presId="urn:microsoft.com/office/officeart/2005/8/layout/radial6"/>
    <dgm:cxn modelId="{0AE958E7-67C8-4608-9D50-0269A7C15643}" type="presOf" srcId="{0DDB3768-0EC7-4511-B2B3-274178A8DD3F}" destId="{C6FD68E7-C0F1-4DDA-B9F9-F0B06478D0B0}" srcOrd="0" destOrd="0" presId="urn:microsoft.com/office/officeart/2005/8/layout/radial6"/>
    <dgm:cxn modelId="{D4758411-E357-4F84-9920-D4641842C7D3}" type="presOf" srcId="{A14442B0-01B1-4AC6-A821-4CC194720859}" destId="{2086E318-7C9D-4D6B-BF67-34F068A88D8A}" srcOrd="0" destOrd="0" presId="urn:microsoft.com/office/officeart/2005/8/layout/radial6"/>
    <dgm:cxn modelId="{22564CDF-8D04-43A8-833F-F722C6CE67BE}" type="presOf" srcId="{29B314CF-4564-4672-8C64-34FB30BDBA2E}" destId="{E65F179A-75D7-4C13-BC28-EE15B6511DA9}" srcOrd="0" destOrd="0" presId="urn:microsoft.com/office/officeart/2005/8/layout/radial6"/>
    <dgm:cxn modelId="{34CF6331-4EA6-4612-B88B-BB0B496FDA52}" type="presOf" srcId="{D46E93F9-9CBC-4689-83A7-19DDDDE9777E}" destId="{65FC1186-25A3-49FD-8458-D62BC888C5F0}" srcOrd="0" destOrd="0" presId="urn:microsoft.com/office/officeart/2005/8/layout/radial6"/>
    <dgm:cxn modelId="{9ECCD6CD-30F1-436F-9C42-96F66A1242AD}" type="presOf" srcId="{E420939B-CC94-4EC5-A951-C623781FDF8F}" destId="{BE4C789A-DB95-454D-9D86-5592E1254300}" srcOrd="0" destOrd="0" presId="urn:microsoft.com/office/officeart/2005/8/layout/radial6"/>
    <dgm:cxn modelId="{9DCBADE2-6BE9-49EF-B6E7-CC8873601D67}" type="presOf" srcId="{C6EC56FA-2609-415E-8A92-8487D961D87D}" destId="{C98B154A-A458-460C-90C3-A3CC2C29A30E}" srcOrd="0" destOrd="0" presId="urn:microsoft.com/office/officeart/2005/8/layout/radial6"/>
    <dgm:cxn modelId="{83F5946C-155C-4367-AD24-10261F47F4D6}" type="presOf" srcId="{E03BC4D1-E5DD-423B-9218-E04390CB0783}" destId="{C121394D-C11D-4E7A-971E-63CD8D908069}" srcOrd="0" destOrd="0" presId="urn:microsoft.com/office/officeart/2005/8/layout/radial6"/>
    <dgm:cxn modelId="{1D39E7BF-BF13-4CC4-BC76-30ED88C8C62F}" srcId="{19D3CE91-186B-447C-9C67-D180F2208319}" destId="{B540D51F-61DD-4029-95F5-606515E7DB04}" srcOrd="1" destOrd="0" parTransId="{DB9933F6-147E-41B1-9E5F-E7A12EB9364A}" sibTransId="{A14442B0-01B1-4AC6-A821-4CC194720859}"/>
    <dgm:cxn modelId="{995EF3C5-BC3D-4270-87F5-C71CB86F4023}" type="presOf" srcId="{85991056-D775-4C3F-B01B-CF2EDE1686C9}" destId="{E934938F-6856-4B36-92FC-C3A5375261ED}" srcOrd="0" destOrd="0" presId="urn:microsoft.com/office/officeart/2005/8/layout/radial6"/>
    <dgm:cxn modelId="{4ABABE46-BCE6-42A6-A086-B82A836817AA}" srcId="{19D3CE91-186B-447C-9C67-D180F2208319}" destId="{5987C7A4-2D59-48F1-8018-406F527BF5A9}" srcOrd="7" destOrd="0" parTransId="{57BDDD15-2E85-443E-ABBE-4694BDFE34C7}" sibTransId="{E03BC4D1-E5DD-423B-9218-E04390CB0783}"/>
    <dgm:cxn modelId="{04572537-509C-4C8B-831C-64E946DAA756}" srcId="{19D3CE91-186B-447C-9C67-D180F2208319}" destId="{D55F033C-A2FC-45B3-A3C9-189671D60285}" srcOrd="5" destOrd="0" parTransId="{602C4E99-DEA7-4B2F-8A20-BDE74B11B336}" sibTransId="{0DDB3768-0EC7-4511-B2B3-274178A8DD3F}"/>
    <dgm:cxn modelId="{143B677F-78ED-4E86-92E7-20A3B1D3143C}" srcId="{19D3CE91-186B-447C-9C67-D180F2208319}" destId="{6906C1D9-DE54-488C-BB1E-515E259F4DFE}" srcOrd="6" destOrd="0" parTransId="{4B06C7FA-F790-4055-8147-F98CDF4B5B4E}" sibTransId="{29B314CF-4564-4672-8C64-34FB30BDBA2E}"/>
    <dgm:cxn modelId="{8E813031-96E2-489A-9827-51DAE9070D1D}" srcId="{19D3CE91-186B-447C-9C67-D180F2208319}" destId="{85991056-D775-4C3F-B01B-CF2EDE1686C9}" srcOrd="4" destOrd="0" parTransId="{7EBE7220-D1F9-41FF-BDB4-DBF14EE7FA29}" sibTransId="{CB42C7A3-3893-4700-A7E9-BE18270251C8}"/>
    <dgm:cxn modelId="{9B4C8B67-631D-4E8C-A4AD-AF54D2A88280}" type="presOf" srcId="{B540D51F-61DD-4029-95F5-606515E7DB04}" destId="{2CF0E425-2D5C-4118-9122-20F65FC6E2B6}" srcOrd="0" destOrd="0" presId="urn:microsoft.com/office/officeart/2005/8/layout/radial6"/>
    <dgm:cxn modelId="{511B3E86-F912-4F70-8794-E469732D7B73}" srcId="{19D3CE91-186B-447C-9C67-D180F2208319}" destId="{4D7CA44E-BEFE-496C-A319-F30409EA40DA}" srcOrd="3" destOrd="0" parTransId="{4FABB5E2-338E-4E86-AA54-5D0C14BF478E}" sibTransId="{C6EC56FA-2609-415E-8A92-8487D961D87D}"/>
    <dgm:cxn modelId="{DA6B138B-6AC9-4C7E-95EF-85E7118B5208}" type="presOf" srcId="{8F6000AD-E2EA-45A5-888F-45B75990A5D6}" destId="{36A29A5D-E92C-4965-AE50-B1EF4EBE5BA3}" srcOrd="0" destOrd="0" presId="urn:microsoft.com/office/officeart/2005/8/layout/radial6"/>
    <dgm:cxn modelId="{761684B5-BDFE-47BD-8B6D-54E7D2F4764C}" type="presOf" srcId="{6906C1D9-DE54-488C-BB1E-515E259F4DFE}" destId="{4ED7F460-6B0C-4C8A-82CB-5E04CB0754B1}" srcOrd="0" destOrd="0" presId="urn:microsoft.com/office/officeart/2005/8/layout/radial6"/>
    <dgm:cxn modelId="{FE689846-69A7-48C0-8E9E-A62407B43733}" srcId="{19D3CE91-186B-447C-9C67-D180F2208319}" destId="{D46E93F9-9CBC-4689-83A7-19DDDDE9777E}" srcOrd="0" destOrd="0" parTransId="{5E7A29D9-A598-475C-822B-AD4750960CD7}" sibTransId="{E420939B-CC94-4EC5-A951-C623781FDF8F}"/>
    <dgm:cxn modelId="{E32B2214-1232-42C7-98E0-7881E2249656}" type="presOf" srcId="{19D3CE91-186B-447C-9C67-D180F2208319}" destId="{EF65961C-0A1F-4629-AF84-EC12C4DCF4E2}" srcOrd="0" destOrd="0" presId="urn:microsoft.com/office/officeart/2005/8/layout/radial6"/>
    <dgm:cxn modelId="{8848905E-5C8B-4E0E-BCFC-FF7C265CCB61}" srcId="{19D3CE91-186B-447C-9C67-D180F2208319}" destId="{204E413E-043E-418D-A8EA-5CF1094A8139}" srcOrd="2" destOrd="0" parTransId="{960F942A-C4D5-42D8-A7FC-C81C4FEC6A8F}" sibTransId="{8F6000AD-E2EA-45A5-888F-45B75990A5D6}"/>
    <dgm:cxn modelId="{CAB8285A-F056-4C4E-94E4-3295CE7293CD}" type="presOf" srcId="{D55F033C-A2FC-45B3-A3C9-189671D60285}" destId="{03EBFFC3-D4C1-476F-8297-10D8B80ECD34}" srcOrd="0" destOrd="0" presId="urn:microsoft.com/office/officeart/2005/8/layout/radial6"/>
    <dgm:cxn modelId="{578E26FB-F5F2-4B51-9D40-BAEAEC786424}" type="presOf" srcId="{4D7CA44E-BEFE-496C-A319-F30409EA40DA}" destId="{E0544244-2C01-4356-B52B-2528BE496F0B}" srcOrd="0" destOrd="0" presId="urn:microsoft.com/office/officeart/2005/8/layout/radial6"/>
    <dgm:cxn modelId="{9EE4B1BC-8FF7-401C-B148-6195A3C0AF31}" type="presOf" srcId="{D62ED42D-5100-45BA-88DC-B0D50ABBFA59}" destId="{4E4E5706-86EA-48AE-B407-6DAAEB126023}" srcOrd="0" destOrd="0" presId="urn:microsoft.com/office/officeart/2005/8/layout/radial6"/>
    <dgm:cxn modelId="{D5B68B76-AE64-4E6F-98C2-0D047E7F1FFB}" type="presOf" srcId="{5987C7A4-2D59-48F1-8018-406F527BF5A9}" destId="{2166D080-A676-4756-82CA-8480EDD82521}" srcOrd="0" destOrd="0" presId="urn:microsoft.com/office/officeart/2005/8/layout/radial6"/>
    <dgm:cxn modelId="{ABFFA24A-DC95-4DC4-B557-36D9BAC67CD6}" type="presOf" srcId="{CB42C7A3-3893-4700-A7E9-BE18270251C8}" destId="{EDBFFD6F-382D-4B5D-91FB-3091D9F84DC6}" srcOrd="0" destOrd="0" presId="urn:microsoft.com/office/officeart/2005/8/layout/radial6"/>
    <dgm:cxn modelId="{730A9B1A-D8DD-4EFF-B0AB-23D9B546908E}" srcId="{D62ED42D-5100-45BA-88DC-B0D50ABBFA59}" destId="{19D3CE91-186B-447C-9C67-D180F2208319}" srcOrd="0" destOrd="0" parTransId="{303DC23F-97F8-4CC1-B1DC-F7EB712D6A90}" sibTransId="{392FB42A-F4BC-43AC-9798-188BAAF1F691}"/>
    <dgm:cxn modelId="{03A883EF-C9CA-481F-B883-0D607CCF60E3}" type="presParOf" srcId="{4E4E5706-86EA-48AE-B407-6DAAEB126023}" destId="{EF65961C-0A1F-4629-AF84-EC12C4DCF4E2}" srcOrd="0" destOrd="0" presId="urn:microsoft.com/office/officeart/2005/8/layout/radial6"/>
    <dgm:cxn modelId="{774C79B4-E860-4487-8600-8694BC8EC590}" type="presParOf" srcId="{4E4E5706-86EA-48AE-B407-6DAAEB126023}" destId="{65FC1186-25A3-49FD-8458-D62BC888C5F0}" srcOrd="1" destOrd="0" presId="urn:microsoft.com/office/officeart/2005/8/layout/radial6"/>
    <dgm:cxn modelId="{6EB4D189-3F1F-4FB3-94B0-09067344A2F5}" type="presParOf" srcId="{4E4E5706-86EA-48AE-B407-6DAAEB126023}" destId="{ABEE775F-03DE-468E-962C-FA7617A063DC}" srcOrd="2" destOrd="0" presId="urn:microsoft.com/office/officeart/2005/8/layout/radial6"/>
    <dgm:cxn modelId="{B408BF23-7339-4ED4-AF77-50C13A71C3C4}" type="presParOf" srcId="{4E4E5706-86EA-48AE-B407-6DAAEB126023}" destId="{BE4C789A-DB95-454D-9D86-5592E1254300}" srcOrd="3" destOrd="0" presId="urn:microsoft.com/office/officeart/2005/8/layout/radial6"/>
    <dgm:cxn modelId="{6962DBEA-6B2A-4703-B815-589EE3C85F36}" type="presParOf" srcId="{4E4E5706-86EA-48AE-B407-6DAAEB126023}" destId="{2CF0E425-2D5C-4118-9122-20F65FC6E2B6}" srcOrd="4" destOrd="0" presId="urn:microsoft.com/office/officeart/2005/8/layout/radial6"/>
    <dgm:cxn modelId="{30762AC9-85B8-4C81-9D15-C69E8E1B4B43}" type="presParOf" srcId="{4E4E5706-86EA-48AE-B407-6DAAEB126023}" destId="{CE64A61F-ECB1-4090-8865-987ED1594325}" srcOrd="5" destOrd="0" presId="urn:microsoft.com/office/officeart/2005/8/layout/radial6"/>
    <dgm:cxn modelId="{891A3A26-51DC-477D-A7DF-EB1AEE82CADD}" type="presParOf" srcId="{4E4E5706-86EA-48AE-B407-6DAAEB126023}" destId="{2086E318-7C9D-4D6B-BF67-34F068A88D8A}" srcOrd="6" destOrd="0" presId="urn:microsoft.com/office/officeart/2005/8/layout/radial6"/>
    <dgm:cxn modelId="{7890B886-5A81-4970-9B18-45BB8FFC086C}" type="presParOf" srcId="{4E4E5706-86EA-48AE-B407-6DAAEB126023}" destId="{C048A808-D69C-476F-9063-7CB38EDF1F93}" srcOrd="7" destOrd="0" presId="urn:microsoft.com/office/officeart/2005/8/layout/radial6"/>
    <dgm:cxn modelId="{53BD5C11-56A9-426A-BEA3-9095FC6835D8}" type="presParOf" srcId="{4E4E5706-86EA-48AE-B407-6DAAEB126023}" destId="{3063B943-025A-41E9-B79D-EC336C9FB0A6}" srcOrd="8" destOrd="0" presId="urn:microsoft.com/office/officeart/2005/8/layout/radial6"/>
    <dgm:cxn modelId="{9E99AB25-8CFF-44C3-86AC-8FEDB81C11EE}" type="presParOf" srcId="{4E4E5706-86EA-48AE-B407-6DAAEB126023}" destId="{36A29A5D-E92C-4965-AE50-B1EF4EBE5BA3}" srcOrd="9" destOrd="0" presId="urn:microsoft.com/office/officeart/2005/8/layout/radial6"/>
    <dgm:cxn modelId="{660DF6A4-EDEE-4307-86F9-270D6261D9E7}" type="presParOf" srcId="{4E4E5706-86EA-48AE-B407-6DAAEB126023}" destId="{E0544244-2C01-4356-B52B-2528BE496F0B}" srcOrd="10" destOrd="0" presId="urn:microsoft.com/office/officeart/2005/8/layout/radial6"/>
    <dgm:cxn modelId="{2FA3D41B-49E8-4D73-A44C-BECB6D7E6E55}" type="presParOf" srcId="{4E4E5706-86EA-48AE-B407-6DAAEB126023}" destId="{D7A905FC-12E6-4AD6-8955-8A4F4EADBFBF}" srcOrd="11" destOrd="0" presId="urn:microsoft.com/office/officeart/2005/8/layout/radial6"/>
    <dgm:cxn modelId="{9613524C-4981-4469-8E54-218EB545FC09}" type="presParOf" srcId="{4E4E5706-86EA-48AE-B407-6DAAEB126023}" destId="{C98B154A-A458-460C-90C3-A3CC2C29A30E}" srcOrd="12" destOrd="0" presId="urn:microsoft.com/office/officeart/2005/8/layout/radial6"/>
    <dgm:cxn modelId="{1DE70207-853F-4378-AA85-EC5A3EAA2C7E}" type="presParOf" srcId="{4E4E5706-86EA-48AE-B407-6DAAEB126023}" destId="{E934938F-6856-4B36-92FC-C3A5375261ED}" srcOrd="13" destOrd="0" presId="urn:microsoft.com/office/officeart/2005/8/layout/radial6"/>
    <dgm:cxn modelId="{1042A34D-C956-45B7-A8ED-23E0731CA7AC}" type="presParOf" srcId="{4E4E5706-86EA-48AE-B407-6DAAEB126023}" destId="{55FD3D78-5BB3-46F9-91C3-8DACD0E27C7E}" srcOrd="14" destOrd="0" presId="urn:microsoft.com/office/officeart/2005/8/layout/radial6"/>
    <dgm:cxn modelId="{26A3A148-8483-4CDC-B1E1-E4ED96493985}" type="presParOf" srcId="{4E4E5706-86EA-48AE-B407-6DAAEB126023}" destId="{EDBFFD6F-382D-4B5D-91FB-3091D9F84DC6}" srcOrd="15" destOrd="0" presId="urn:microsoft.com/office/officeart/2005/8/layout/radial6"/>
    <dgm:cxn modelId="{BC192593-1E44-41A1-9D6A-1DE7415D2E35}" type="presParOf" srcId="{4E4E5706-86EA-48AE-B407-6DAAEB126023}" destId="{03EBFFC3-D4C1-476F-8297-10D8B80ECD34}" srcOrd="16" destOrd="0" presId="urn:microsoft.com/office/officeart/2005/8/layout/radial6"/>
    <dgm:cxn modelId="{53916458-65BC-4293-B378-D44868C3631E}" type="presParOf" srcId="{4E4E5706-86EA-48AE-B407-6DAAEB126023}" destId="{C8A452BC-0E65-47C0-8C64-1FC029D050B8}" srcOrd="17" destOrd="0" presId="urn:microsoft.com/office/officeart/2005/8/layout/radial6"/>
    <dgm:cxn modelId="{5B907DB5-4C43-4116-9805-9759503FD4AD}" type="presParOf" srcId="{4E4E5706-86EA-48AE-B407-6DAAEB126023}" destId="{C6FD68E7-C0F1-4DDA-B9F9-F0B06478D0B0}" srcOrd="18" destOrd="0" presId="urn:microsoft.com/office/officeart/2005/8/layout/radial6"/>
    <dgm:cxn modelId="{56DB3F32-DCC6-4742-8064-052384AEC63B}" type="presParOf" srcId="{4E4E5706-86EA-48AE-B407-6DAAEB126023}" destId="{4ED7F460-6B0C-4C8A-82CB-5E04CB0754B1}" srcOrd="19" destOrd="0" presId="urn:microsoft.com/office/officeart/2005/8/layout/radial6"/>
    <dgm:cxn modelId="{83BEA0A3-A9D6-4121-87B0-3EDAE80076E3}" type="presParOf" srcId="{4E4E5706-86EA-48AE-B407-6DAAEB126023}" destId="{F860D77E-BF01-40A2-A2BE-F5D12EC93AE4}" srcOrd="20" destOrd="0" presId="urn:microsoft.com/office/officeart/2005/8/layout/radial6"/>
    <dgm:cxn modelId="{329BA087-F579-4857-8D37-65D99D254FD8}" type="presParOf" srcId="{4E4E5706-86EA-48AE-B407-6DAAEB126023}" destId="{E65F179A-75D7-4C13-BC28-EE15B6511DA9}" srcOrd="21" destOrd="0" presId="urn:microsoft.com/office/officeart/2005/8/layout/radial6"/>
    <dgm:cxn modelId="{20B73F48-FE41-42B0-92F6-351F2E3928DF}" type="presParOf" srcId="{4E4E5706-86EA-48AE-B407-6DAAEB126023}" destId="{2166D080-A676-4756-82CA-8480EDD82521}" srcOrd="22" destOrd="0" presId="urn:microsoft.com/office/officeart/2005/8/layout/radial6"/>
    <dgm:cxn modelId="{68103917-2433-4D9E-944B-4FE8C6AC06A5}" type="presParOf" srcId="{4E4E5706-86EA-48AE-B407-6DAAEB126023}" destId="{1650AD49-0E85-4801-907C-B459F1E9B132}" srcOrd="23" destOrd="0" presId="urn:microsoft.com/office/officeart/2005/8/layout/radial6"/>
    <dgm:cxn modelId="{6818A447-FB84-4713-9A97-4ACEA1ADF712}" type="presParOf" srcId="{4E4E5706-86EA-48AE-B407-6DAAEB126023}" destId="{C121394D-C11D-4E7A-971E-63CD8D908069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31CE6-A67F-4524-884F-B91CA8BB9A34}" type="datetimeFigureOut">
              <a:rPr lang="fr-FR" smtClean="0"/>
              <a:t>26/09/14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E6037-3769-4313-AC54-C5D9186DBC0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9471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 revoir l’animation des sous-titres + reformuler l</a:t>
            </a:r>
            <a:r>
              <a:rPr lang="fr-FR" baseline="0" dirty="0" smtClean="0"/>
              <a:t>e</a:t>
            </a:r>
            <a:r>
              <a:rPr lang="fr-FR" dirty="0" smtClean="0"/>
              <a:t> deuxième sous-titre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E6037-3769-4313-AC54-C5D9186DBC0F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4599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E6037-3769-4313-AC54-C5D9186DBC0F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4309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Reformuler rouge</a:t>
            </a:r>
            <a:r>
              <a:rPr lang="fr-FR" baseline="0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E6037-3769-4313-AC54-C5D9186DBC0F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6177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Enumérer les partenaires</a:t>
            </a:r>
            <a:r>
              <a:rPr lang="fr-FR" baseline="0" dirty="0" smtClean="0"/>
              <a:t> ou… voir page partenaires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E6037-3769-4313-AC54-C5D9186DBC0F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454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aseline="0" dirty="0" smtClean="0"/>
              <a:t>A revoir la mise en page 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E6037-3769-4313-AC54-C5D9186DBC0F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8608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E6037-3769-4313-AC54-C5D9186DBC0F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009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E6037-3769-4313-AC54-C5D9186DBC0F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0896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9BDB29-73D5-4739-AE1D-2EE94C62D9EE}" type="datetimeFigureOut">
              <a:rPr lang="fr-FR" smtClean="0"/>
              <a:pPr/>
              <a:t>26/09/14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DB1B1A-A635-4FF7-B920-88F423EE68C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pull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5157192"/>
            <a:ext cx="7344816" cy="93610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Accompagnement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individualisé vers l’accès </a:t>
            </a:r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au logement des personnes fragilisées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175351" cy="4248472"/>
          </a:xfrm>
          <a:effectLst/>
        </p:spPr>
        <p:txBody>
          <a:bodyPr>
            <a:prstTxWarp prst="textCurveUp">
              <a:avLst/>
            </a:prstTxWarp>
          </a:bodyPr>
          <a:lstStyle/>
          <a:p>
            <a:pPr marL="182880" indent="0" algn="ctr">
              <a:buNone/>
            </a:pP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Georgia" panose="02040502050405020303" pitchFamily="18" charset="0"/>
              </a:rPr>
              <a:t>Tremplin pour le logement </a:t>
            </a:r>
            <a:endParaRPr lang="fr-FR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920" y="260648"/>
            <a:ext cx="1815998" cy="150418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24431" y="1428543"/>
            <a:ext cx="1808969" cy="1354981"/>
          </a:xfrm>
          <a:prstGeom prst="rect">
            <a:avLst/>
          </a:prstGeom>
          <a:noFill/>
          <a:effectLst>
            <a:glow rad="127000">
              <a:srgbClr val="FFFFFF"/>
            </a:glow>
          </a:effectLst>
        </p:spPr>
      </p:pic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14288" y="26988"/>
            <a:ext cx="1657350" cy="1041400"/>
            <a:chOff x="340" y="697"/>
            <a:chExt cx="2610" cy="1639"/>
          </a:xfrm>
        </p:grpSpPr>
        <p:sp>
          <p:nvSpPr>
            <p:cNvPr id="9" name="WordArt 4"/>
            <p:cNvSpPr>
              <a:spLocks noChangeArrowheads="1" noChangeShapeType="1" noTextEdit="1"/>
            </p:cNvSpPr>
            <p:nvPr/>
          </p:nvSpPr>
          <p:spPr bwMode="auto">
            <a:xfrm rot="-380699">
              <a:off x="340" y="1774"/>
              <a:ext cx="2610" cy="562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CurveUp">
                <a:avLst>
                  <a:gd name="adj" fmla="val 43245"/>
                </a:avLst>
              </a:prstTxWarp>
            </a:bodyPr>
            <a:lstStyle/>
            <a:p>
              <a:pPr algn="ctr" rtl="0">
                <a:buNone/>
              </a:pPr>
              <a:r>
                <a:rPr lang="fr-FR" sz="1200" kern="10" spc="0" dirty="0" smtClean="0"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Script"/>
                </a:rPr>
                <a:t>Une force contre l'exclusion</a:t>
              </a:r>
              <a:endParaRPr lang="fr-FR" sz="1200" kern="10" spc="0" dirty="0">
                <a:ln w="63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Script"/>
              </a:endParaRPr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" y="697"/>
              <a:ext cx="1224" cy="1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0256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30889185"/>
              </p:ext>
            </p:extLst>
          </p:nvPr>
        </p:nvGraphicFramePr>
        <p:xfrm>
          <a:off x="971600" y="1988840"/>
          <a:ext cx="6768752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843808" y="98072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accent1"/>
                </a:solidFill>
              </a:rPr>
              <a:t>Phase 3: Logement</a:t>
            </a:r>
            <a:endParaRPr lang="fr-FR" sz="2400" b="1" dirty="0">
              <a:solidFill>
                <a:schemeClr val="accent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60874"/>
            <a:ext cx="1815084" cy="1697126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050824-0C64-4CC3-A2F6-557E737103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5050824-0C64-4CC3-A2F6-557E737103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53EA52-0381-414F-9A10-C70A4F6414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D153EA52-0381-414F-9A10-C70A4F6414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221E83-B029-4B86-93B2-5A3E144F2F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4221E83-B029-4B86-93B2-5A3E144F2F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697772-FB34-4795-AD61-E152DCDDA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32697772-FB34-4795-AD61-E152DCDDA0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A91D3B-B8E0-4883-8859-D8A38B79DA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09A91D3B-B8E0-4883-8859-D8A38B79DA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752685-5540-43AA-A38F-58C2BABA7C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E9752685-5540-43AA-A38F-58C2BABA7C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78CCE4-BE22-4D69-9531-B66B449FA6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4E78CCE4-BE22-4D69-9531-B66B449FA6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C536FE-75E9-4D12-A2F3-DB88B3958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3FC536FE-75E9-4D12-A2F3-DB88B3958C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6728535" cy="1143000"/>
          </a:xfrm>
        </p:spPr>
        <p:txBody>
          <a:bodyPr/>
          <a:lstStyle/>
          <a:p>
            <a:pPr algn="l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Moyens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331640" y="1556792"/>
            <a:ext cx="6400800" cy="4320480"/>
          </a:xfrm>
        </p:spPr>
        <p:txBody>
          <a:bodyPr/>
          <a:lstStyle/>
          <a:p>
            <a:pPr marL="502920" indent="-457200">
              <a:buFont typeface="Wingdings" pitchFamily="2" charset="2"/>
              <a:buChar char="Ø"/>
            </a:pPr>
            <a:r>
              <a:rPr lang="fr-FR" dirty="0" smtClean="0"/>
              <a:t>15 logements</a:t>
            </a:r>
          </a:p>
          <a:p>
            <a:pPr marL="502920" indent="-457200">
              <a:buFont typeface="+mj-lt"/>
              <a:buAutoNum type="arabicPeriod"/>
            </a:pPr>
            <a:endParaRPr lang="fr-FR" dirty="0" smtClean="0"/>
          </a:p>
          <a:p>
            <a:pPr marL="502920" indent="-457200">
              <a:buFont typeface="Wingdings" pitchFamily="2" charset="2"/>
              <a:buChar char="Ø"/>
            </a:pPr>
            <a:r>
              <a:rPr lang="fr-FR" dirty="0" smtClean="0"/>
              <a:t>1 ETP travailleur social</a:t>
            </a:r>
          </a:p>
          <a:p>
            <a:pPr marL="502920" indent="-457200">
              <a:buFont typeface="+mj-lt"/>
              <a:buAutoNum type="arabicPeriod"/>
            </a:pPr>
            <a:endParaRPr lang="fr-FR" dirty="0" smtClean="0"/>
          </a:p>
          <a:p>
            <a:pPr marL="502920" indent="-457200">
              <a:buFont typeface="Wingdings" pitchFamily="2" charset="2"/>
              <a:buChar char="Ø"/>
            </a:pPr>
            <a:r>
              <a:rPr lang="fr-FR" dirty="0" smtClean="0"/>
              <a:t>Mobilier, électro-ménager, matériel</a:t>
            </a:r>
          </a:p>
          <a:p>
            <a:pPr marL="502920" indent="-457200">
              <a:buFont typeface="+mj-lt"/>
              <a:buAutoNum type="arabicPeriod"/>
            </a:pPr>
            <a:endParaRPr lang="fr-FR" dirty="0" smtClean="0"/>
          </a:p>
          <a:p>
            <a:pPr marL="502920" indent="-457200">
              <a:buFont typeface="Wingdings" pitchFamily="2" charset="2"/>
              <a:buChar char="Ø"/>
            </a:pPr>
            <a:r>
              <a:rPr lang="fr-FR" dirty="0" smtClean="0"/>
              <a:t>1 véhicule</a:t>
            </a:r>
          </a:p>
          <a:p>
            <a:pPr marL="502920" indent="-457200">
              <a:buFont typeface="+mj-lt"/>
              <a:buAutoNum type="arabicPeriod"/>
            </a:pPr>
            <a:endParaRPr lang="fr-FR" dirty="0" smtClean="0"/>
          </a:p>
          <a:p>
            <a:pPr marL="502920" indent="-457200">
              <a:buFont typeface="Wingdings" pitchFamily="2" charset="2"/>
              <a:buChar char="Ø"/>
            </a:pPr>
            <a:r>
              <a:rPr lang="fr-FR" dirty="0" smtClean="0"/>
              <a:t>0,3 ETP chef de service </a:t>
            </a:r>
          </a:p>
          <a:p>
            <a:pPr marL="502920" indent="-457200">
              <a:buFont typeface="+mj-lt"/>
              <a:buAutoNum type="arabicPeriod"/>
            </a:pPr>
            <a:endParaRPr lang="fr-FR" dirty="0" smtClean="0"/>
          </a:p>
          <a:p>
            <a:pPr marL="502920" indent="-457200">
              <a:buFont typeface="+mj-lt"/>
              <a:buAutoNum type="arabicPeriod"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372" y="2781799"/>
            <a:ext cx="1229626" cy="12638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811" y="1268760"/>
            <a:ext cx="865937" cy="7991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29" y="4045599"/>
            <a:ext cx="894283" cy="59710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054" y="1861003"/>
            <a:ext cx="1057040" cy="155269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345" y="4869160"/>
            <a:ext cx="1043608" cy="69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082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7370"/>
            <a:ext cx="6984776" cy="1117374"/>
          </a:xfrm>
        </p:spPr>
        <p:txBody>
          <a:bodyPr/>
          <a:lstStyle/>
          <a:p>
            <a:pPr algn="l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Partenariat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44732100"/>
              </p:ext>
            </p:extLst>
          </p:nvPr>
        </p:nvGraphicFramePr>
        <p:xfrm>
          <a:off x="683568" y="1306014"/>
          <a:ext cx="756084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88640"/>
            <a:ext cx="37433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3855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7848872" cy="2016224"/>
          </a:xfrm>
        </p:spPr>
        <p:txBody>
          <a:bodyPr/>
          <a:lstStyle/>
          <a:p>
            <a:pPr algn="ctr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Engagement et intérêt pour les partenaires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326543" y="3501008"/>
            <a:ext cx="6408712" cy="108012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fr-FR" sz="2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fr-FR" sz="2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FR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Concept participatif innovant permettant  le développement d’un partenariat </a:t>
            </a:r>
            <a:r>
              <a:rPr lang="fr-F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pluridisciplinaire.</a:t>
            </a:r>
            <a:endParaRPr lang="fr-FR" sz="32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351648" y="4653136"/>
            <a:ext cx="6408712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Georgia" pitchFamily="18" charset="0"/>
              <a:buNone/>
            </a:pPr>
            <a:endParaRPr lang="fr-FR" sz="2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Font typeface="Georgia" pitchFamily="18" charset="0"/>
              <a:buNone/>
            </a:pPr>
            <a:endParaRPr lang="fr-FR" sz="2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Font typeface="Georgia" pitchFamily="18" charset="0"/>
              <a:buNone/>
            </a:pPr>
            <a:r>
              <a:rPr lang="fr-FR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4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 COSI qui rassemble les représentants des partenaires signataires d’une charte multipartite</a:t>
            </a:r>
          </a:p>
          <a:p>
            <a:pPr marL="45720" indent="0">
              <a:buFont typeface="Georgia" pitchFamily="18" charset="0"/>
              <a:buNone/>
            </a:pPr>
            <a:r>
              <a:rPr lang="fr-FR" sz="4200" dirty="0" smtClean="0"/>
              <a:t> </a:t>
            </a:r>
            <a:endParaRPr lang="fr-FR" sz="42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786" y="298475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La personne accueillie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199786" y="1933613"/>
            <a:ext cx="6768752" cy="1177738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fr-FR" dirty="0" smtClean="0"/>
              <a:t>Respecter les clauses du contrat 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/>
              <a:t>S</a:t>
            </a:r>
            <a:r>
              <a:rPr lang="fr-FR" dirty="0" smtClean="0"/>
              <a:t>ignaler au COSI toute difficulté rencontrée au cours du parcours </a:t>
            </a:r>
          </a:p>
          <a:p>
            <a:pPr marL="45720" indent="0" algn="just">
              <a:buNone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691680" y="1259632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Engagements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91680" y="3501008"/>
            <a:ext cx="2316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Intérêts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07798" y="4149080"/>
            <a:ext cx="655272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sz="2200" dirty="0" smtClean="0"/>
              <a:t>Occupe un place centrale au COSI</a:t>
            </a:r>
          </a:p>
          <a:p>
            <a:pPr algn="just">
              <a:buFont typeface="Arial" pitchFamily="34" charset="0"/>
              <a:buChar char="•"/>
            </a:pPr>
            <a:r>
              <a:rPr lang="fr-FR" sz="2200" dirty="0" smtClean="0"/>
              <a:t> </a:t>
            </a:r>
            <a:r>
              <a:rPr lang="fr-FR" sz="2200" dirty="0"/>
              <a:t>Bénéficiaire acteur de son propre </a:t>
            </a:r>
            <a:r>
              <a:rPr lang="fr-FR" sz="2200" dirty="0" smtClean="0"/>
              <a:t>projet</a:t>
            </a:r>
          </a:p>
          <a:p>
            <a:pPr algn="just">
              <a:buFont typeface="Arial" pitchFamily="34" charset="0"/>
              <a:buChar char="•"/>
            </a:pPr>
            <a:r>
              <a:rPr lang="fr-FR" sz="2200" dirty="0" smtClean="0"/>
              <a:t> </a:t>
            </a:r>
            <a:r>
              <a:rPr lang="fr-FR" sz="2200" dirty="0"/>
              <a:t>Un référent unique pour toute la durée de son parcours</a:t>
            </a:r>
          </a:p>
          <a:p>
            <a:pPr algn="just">
              <a:buFont typeface="Arial" pitchFamily="34" charset="0"/>
              <a:buChar char="•"/>
            </a:pPr>
            <a:r>
              <a:rPr lang="fr-FR" sz="2200" dirty="0" smtClean="0"/>
              <a:t> Un </a:t>
            </a:r>
            <a:r>
              <a:rPr lang="fr-FR" sz="2200" dirty="0"/>
              <a:t>seul logement de l’hébergement au logement </a:t>
            </a:r>
          </a:p>
          <a:p>
            <a:pPr algn="just"/>
            <a:endParaRPr lang="fr-FR" dirty="0"/>
          </a:p>
          <a:p>
            <a:pPr algn="just">
              <a:buFont typeface="Arial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635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96944" cy="864096"/>
          </a:xfrm>
        </p:spPr>
        <p:txBody>
          <a:bodyPr/>
          <a:lstStyle/>
          <a:p>
            <a:pPr marL="0" indent="0" algn="l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Le bailleur ou le propriétaire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475656" y="1639833"/>
            <a:ext cx="6400800" cy="1717159"/>
          </a:xfrm>
        </p:spPr>
        <p:txBody>
          <a:bodyPr>
            <a:norm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/>
              <a:t>Attribuer un logement adapté</a:t>
            </a:r>
          </a:p>
          <a:p>
            <a:pPr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/>
              <a:t>Attribuer un nouveau logement au FAC après chaque glissement de bail</a:t>
            </a:r>
            <a:endParaRPr lang="fr-FR" sz="2000" dirty="0">
              <a:solidFill>
                <a:prstClr val="black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>
                <a:solidFill>
                  <a:prstClr val="black"/>
                </a:solidFill>
              </a:rPr>
              <a:t>Adapter </a:t>
            </a:r>
            <a:r>
              <a:rPr lang="fr-FR" sz="2000" dirty="0">
                <a:solidFill>
                  <a:prstClr val="black"/>
                </a:solidFill>
              </a:rPr>
              <a:t>le contrat de </a:t>
            </a:r>
            <a:r>
              <a:rPr lang="fr-FR" sz="2000" dirty="0" smtClean="0">
                <a:solidFill>
                  <a:prstClr val="black"/>
                </a:solidFill>
              </a:rPr>
              <a:t>location</a:t>
            </a:r>
            <a:endParaRPr lang="fr-FR" sz="2000" dirty="0" smtClean="0"/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pPr marL="45720" indent="0">
              <a:buNone/>
            </a:pPr>
            <a:endParaRPr lang="fr-FR" dirty="0" smtClean="0"/>
          </a:p>
          <a:p>
            <a:pPr marL="45720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763688" y="107944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Engagements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047357" y="3327163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Intérêts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3803222"/>
            <a:ext cx="597666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/>
              <a:t> Meilleure </a:t>
            </a:r>
            <a:r>
              <a:rPr lang="fr-FR" sz="2000" dirty="0"/>
              <a:t>garantie de réussite après le glissement de bail </a:t>
            </a:r>
            <a:endParaRPr lang="fr-F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/>
              <a:t> </a:t>
            </a:r>
            <a:r>
              <a:rPr lang="fr-FR" sz="2000" dirty="0"/>
              <a:t>Le FAC garantie le paiement du loyer jusqu’au glissement de bail</a:t>
            </a:r>
          </a:p>
          <a:p>
            <a:pPr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>
                <a:solidFill>
                  <a:prstClr val="black"/>
                </a:solidFill>
              </a:rPr>
              <a:t> Bonne </a:t>
            </a:r>
            <a:r>
              <a:rPr lang="fr-FR" sz="2000" dirty="0">
                <a:solidFill>
                  <a:prstClr val="black"/>
                </a:solidFill>
              </a:rPr>
              <a:t>connaissance des situations et participation active au parcours du </a:t>
            </a:r>
            <a:r>
              <a:rPr lang="fr-FR" sz="2000" dirty="0" smtClean="0">
                <a:solidFill>
                  <a:prstClr val="black"/>
                </a:solidFill>
              </a:rPr>
              <a:t>locataire</a:t>
            </a:r>
          </a:p>
          <a:p>
            <a:pPr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000" dirty="0" smtClean="0">
                <a:solidFill>
                  <a:prstClr val="black"/>
                </a:solidFill>
              </a:rPr>
              <a:t> Possibilité </a:t>
            </a:r>
            <a:r>
              <a:rPr lang="fr-FR" sz="2000" dirty="0">
                <a:solidFill>
                  <a:prstClr val="black"/>
                </a:solidFill>
              </a:rPr>
              <a:t>de mettre fin au dispositif si nécessaire </a:t>
            </a:r>
          </a:p>
          <a:p>
            <a:pPr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endParaRPr lang="fr-FR" sz="2000" dirty="0">
              <a:solidFill>
                <a:prstClr val="black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endParaRPr lang="fr-FR" sz="14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Le Conseil Général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331640" y="1541113"/>
            <a:ext cx="6480720" cy="1822429"/>
          </a:xfrm>
        </p:spPr>
        <p:txBody>
          <a:bodyPr>
            <a:normAutofit/>
          </a:bodyPr>
          <a:lstStyle/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Participer au financement du projet  en adaptant les mesures « sous-location »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Participer activement au fonctionnement du COSI</a:t>
            </a:r>
          </a:p>
          <a:p>
            <a:pPr marL="45720" indent="0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endParaRPr lang="fr-FR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763688" y="107944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Engagements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31640" y="4289328"/>
            <a:ext cx="565203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200" dirty="0" smtClean="0"/>
              <a:t> Bonne </a:t>
            </a:r>
            <a:r>
              <a:rPr lang="fr-FR" sz="2200" dirty="0"/>
              <a:t>connaissance des situations </a:t>
            </a:r>
            <a:endParaRPr lang="fr-FR" sz="2200" dirty="0" smtClean="0"/>
          </a:p>
          <a:p>
            <a:pPr algn="just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200" dirty="0"/>
              <a:t> </a:t>
            </a:r>
            <a:r>
              <a:rPr lang="fr-FR" sz="2200" dirty="0" smtClean="0"/>
              <a:t>participation </a:t>
            </a:r>
            <a:r>
              <a:rPr lang="fr-FR" sz="2200" dirty="0"/>
              <a:t>active au parcours du </a:t>
            </a:r>
            <a:r>
              <a:rPr lang="fr-FR" sz="2200" dirty="0" smtClean="0"/>
              <a:t>   locataire</a:t>
            </a:r>
          </a:p>
          <a:p>
            <a:pPr algn="just">
              <a:buClr>
                <a:schemeClr val="accent1"/>
              </a:buClr>
              <a:buFont typeface="Arial" pitchFamily="34" charset="0"/>
              <a:buChar char="•"/>
            </a:pPr>
            <a:r>
              <a:rPr lang="fr-FR" sz="2400" dirty="0"/>
              <a:t> </a:t>
            </a:r>
            <a:r>
              <a:rPr lang="fr-FR" sz="2200" dirty="0"/>
              <a:t>pas de coût supplémentaire et meilleure maîtrise des mesures financées par le FSL </a:t>
            </a:r>
          </a:p>
          <a:p>
            <a:pPr algn="just">
              <a:buClr>
                <a:schemeClr val="accent1"/>
              </a:buClr>
              <a:buFont typeface="Arial" pitchFamily="34" charset="0"/>
              <a:buChar char="•"/>
            </a:pPr>
            <a:endParaRPr lang="fr-FR" sz="2200" dirty="0"/>
          </a:p>
        </p:txBody>
      </p:sp>
      <p:sp>
        <p:nvSpPr>
          <p:cNvPr id="6" name="ZoneTexte 5"/>
          <p:cNvSpPr txBox="1"/>
          <p:nvPr/>
        </p:nvSpPr>
        <p:spPr>
          <a:xfrm>
            <a:off x="1779583" y="364502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Intérêts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4694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584519" cy="1143000"/>
          </a:xfrm>
        </p:spPr>
        <p:txBody>
          <a:bodyPr/>
          <a:lstStyle/>
          <a:p>
            <a:pPr marL="0" indent="0" algn="l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Les services de l’Etat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043608" y="2132856"/>
            <a:ext cx="6616824" cy="792088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Participer au financement du projet</a:t>
            </a:r>
          </a:p>
          <a:p>
            <a:pPr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Participer activement au fonctionnement du COSI</a:t>
            </a:r>
            <a:endParaRPr lang="fr-FR" dirty="0">
              <a:solidFill>
                <a:schemeClr val="tx1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endParaRPr lang="fr-FR" dirty="0"/>
          </a:p>
          <a:p>
            <a:pPr marL="45720" indent="0">
              <a:buClr>
                <a:schemeClr val="accent2">
                  <a:lumMod val="75000"/>
                </a:schemeClr>
              </a:buClr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691680" y="1465411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Engagements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27051" y="3798168"/>
            <a:ext cx="576064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sz="2200" dirty="0" smtClean="0"/>
              <a:t> Prévention </a:t>
            </a:r>
            <a:r>
              <a:rPr lang="fr-FR" sz="2200" dirty="0"/>
              <a:t>des expulsions optimum et moins de retours sur l’hébergement </a:t>
            </a:r>
            <a:r>
              <a:rPr lang="fr-FR" sz="2200" dirty="0" smtClean="0"/>
              <a:t>d’urgence</a:t>
            </a:r>
          </a:p>
          <a:p>
            <a:pPr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r>
              <a:rPr lang="fr-FR" sz="2200" dirty="0"/>
              <a:t> </a:t>
            </a:r>
            <a:r>
              <a:rPr lang="fr-FR" sz="2200" dirty="0" smtClean="0"/>
              <a:t>Concept </a:t>
            </a:r>
            <a:r>
              <a:rPr lang="fr-FR" sz="2200" dirty="0"/>
              <a:t>inscrit dans la politique du logement d’abord</a:t>
            </a:r>
          </a:p>
          <a:p>
            <a:pPr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endParaRPr lang="fr-FR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767728" y="315565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Intérêts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9968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136904" cy="1143000"/>
          </a:xfrm>
        </p:spPr>
        <p:txBody>
          <a:bodyPr/>
          <a:lstStyle/>
          <a:p>
            <a:pPr marL="0" indent="0" algn="l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Le Foyer d’Accueil Chartrain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259632" y="1772816"/>
            <a:ext cx="6624736" cy="1512168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3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/>
              <a:t>A</a:t>
            </a:r>
            <a:r>
              <a:rPr lang="fr-FR" dirty="0" smtClean="0"/>
              <a:t>dapter l’accompagnement des futurs locataires par un référent unique</a:t>
            </a:r>
          </a:p>
          <a:p>
            <a:pPr>
              <a:buClr>
                <a:schemeClr val="accent3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 smtClean="0"/>
              <a:t>Travailler en COSI avec les bénéficiaires et les partenaires</a:t>
            </a:r>
          </a:p>
          <a:p>
            <a:pPr>
              <a:buClr>
                <a:schemeClr val="accent3">
                  <a:lumMod val="50000"/>
                </a:schemeClr>
              </a:buClr>
              <a:buFont typeface="Arial" pitchFamily="34" charset="0"/>
              <a:buChar char="•"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691680" y="1259632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Engagements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9692" y="3336503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Intérêts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03648" y="3879065"/>
            <a:ext cx="54726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3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sz="2200" dirty="0" smtClean="0"/>
              <a:t>Augmenter </a:t>
            </a:r>
            <a:r>
              <a:rPr lang="fr-FR" sz="2200" dirty="0"/>
              <a:t>le taux de réussite et passer le relais au services du Conseil Général </a:t>
            </a:r>
            <a:endParaRPr lang="fr-FR" sz="2200" dirty="0" smtClean="0"/>
          </a:p>
          <a:p>
            <a:pPr>
              <a:buClr>
                <a:schemeClr val="accent3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200" dirty="0" smtClean="0"/>
              <a:t> Faire baisser le taux de </a:t>
            </a:r>
            <a:r>
              <a:rPr lang="fr-FR" sz="2200" dirty="0"/>
              <a:t>retour sur les hébergements </a:t>
            </a:r>
            <a:r>
              <a:rPr lang="fr-FR" sz="2200" dirty="0" smtClean="0"/>
              <a:t>d’urgence</a:t>
            </a:r>
          </a:p>
          <a:p>
            <a:pPr>
              <a:buClr>
                <a:schemeClr val="accent3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200" dirty="0" smtClean="0"/>
              <a:t> Dynamiser la participation des personnes accueillies</a:t>
            </a:r>
            <a:endParaRPr lang="fr-FR" sz="2200" dirty="0"/>
          </a:p>
          <a:p>
            <a:pPr>
              <a:buClr>
                <a:schemeClr val="accent3">
                  <a:lumMod val="50000"/>
                </a:schemeClr>
              </a:buClr>
              <a:buFont typeface="Arial" pitchFamily="34" charset="0"/>
              <a:buChar char="•"/>
            </a:pPr>
            <a:r>
              <a:rPr lang="fr-FR" sz="2200" dirty="0" smtClean="0"/>
              <a:t> Participer à une meilleure articulation des acteurs du territoire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3707661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592" y="2521379"/>
            <a:ext cx="73448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-   Habitat </a:t>
            </a:r>
            <a:r>
              <a:rPr lang="fr-FR" sz="2000" dirty="0" err="1" smtClean="0"/>
              <a:t>Eurélien</a:t>
            </a:r>
            <a:endParaRPr lang="fr-FR" sz="2000" dirty="0" smtClean="0"/>
          </a:p>
          <a:p>
            <a:pPr marL="285750" indent="-285750">
              <a:buFontTx/>
              <a:buChar char="-"/>
            </a:pPr>
            <a:r>
              <a:rPr lang="fr-FR" sz="2000" dirty="0" smtClean="0"/>
              <a:t>COATEL</a:t>
            </a:r>
          </a:p>
          <a:p>
            <a:pPr marL="285750" indent="-285750">
              <a:buFontTx/>
              <a:buChar char="-"/>
            </a:pPr>
            <a:r>
              <a:rPr lang="fr-FR" sz="2000" dirty="0" smtClean="0"/>
              <a:t>GIP Relais Logement</a:t>
            </a:r>
          </a:p>
          <a:p>
            <a:pPr marL="285750" indent="-285750">
              <a:buFontTx/>
              <a:buChar char="-"/>
            </a:pPr>
            <a:r>
              <a:rPr lang="fr-FR" sz="2000" dirty="0" smtClean="0"/>
              <a:t>Maison maternelle</a:t>
            </a:r>
          </a:p>
          <a:p>
            <a:pPr marL="285750" indent="-285750">
              <a:buFontTx/>
              <a:buChar char="-"/>
            </a:pPr>
            <a:r>
              <a:rPr lang="fr-FR" sz="2000" dirty="0" smtClean="0"/>
              <a:t>Le Bercail</a:t>
            </a:r>
            <a:endParaRPr lang="fr-FR" sz="2000" dirty="0"/>
          </a:p>
        </p:txBody>
      </p:sp>
      <p:sp>
        <p:nvSpPr>
          <p:cNvPr id="3" name="ZoneTexte 2"/>
          <p:cNvSpPr txBox="1"/>
          <p:nvPr/>
        </p:nvSpPr>
        <p:spPr>
          <a:xfrm>
            <a:off x="899592" y="1044051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/>
              <a:t>Hôpital </a:t>
            </a:r>
            <a:r>
              <a:rPr lang="fr-FR" dirty="0"/>
              <a:t>Henri </a:t>
            </a:r>
            <a:r>
              <a:rPr lang="fr-FR" dirty="0" smtClean="0"/>
              <a:t>Ey/CMP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Hôpital Louis Pasteur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PASS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EMPP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58739" y="251186"/>
            <a:ext cx="66967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</a:rPr>
              <a:t>Partenaires du projet « Tremplin vers le logement…</a:t>
            </a:r>
            <a:endParaRPr lang="fr-FR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07600" y="2147964"/>
            <a:ext cx="4313328" cy="436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rgbClr val="FF0000"/>
                </a:solidFill>
              </a:rPr>
              <a:t>Logement/Hébergement</a:t>
            </a:r>
            <a:endParaRPr lang="fr-FR" sz="22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27402" y="68513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Santé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27403" y="4061696"/>
            <a:ext cx="42705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rgbClr val="FF0000"/>
                </a:solidFill>
              </a:rPr>
              <a:t>Justice</a:t>
            </a:r>
          </a:p>
          <a:p>
            <a:r>
              <a:rPr lang="fr-FR" sz="2200" dirty="0" smtClean="0"/>
              <a:t>- SPIP</a:t>
            </a:r>
            <a:endParaRPr lang="fr-FR" sz="2200" dirty="0"/>
          </a:p>
        </p:txBody>
      </p:sp>
      <p:sp>
        <p:nvSpPr>
          <p:cNvPr id="8" name="ZoneTexte 7"/>
          <p:cNvSpPr txBox="1"/>
          <p:nvPr/>
        </p:nvSpPr>
        <p:spPr>
          <a:xfrm>
            <a:off x="1130571" y="4725144"/>
            <a:ext cx="42673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rgbClr val="FF0000"/>
                </a:solidFill>
              </a:rPr>
              <a:t>Secteur social</a:t>
            </a:r>
          </a:p>
          <a:p>
            <a:pPr marL="342900" indent="-342900">
              <a:buFontTx/>
              <a:buChar char="-"/>
            </a:pPr>
            <a:r>
              <a:rPr lang="fr-FR" sz="2200" dirty="0" smtClean="0"/>
              <a:t>Service social du CG28</a:t>
            </a:r>
          </a:p>
          <a:p>
            <a:pPr marL="342900" indent="-342900">
              <a:buFontTx/>
              <a:buChar char="-"/>
            </a:pPr>
            <a:r>
              <a:rPr lang="fr-FR" sz="2200" dirty="0" smtClean="0"/>
              <a:t>CCAS</a:t>
            </a:r>
          </a:p>
          <a:p>
            <a:pPr marL="342900" indent="-342900">
              <a:buFontTx/>
              <a:buChar char="-"/>
            </a:pPr>
            <a:endParaRPr lang="fr-FR" sz="2200" dirty="0"/>
          </a:p>
        </p:txBody>
      </p:sp>
      <p:sp>
        <p:nvSpPr>
          <p:cNvPr id="9" name="ZoneTexte 8"/>
          <p:cNvSpPr txBox="1"/>
          <p:nvPr/>
        </p:nvSpPr>
        <p:spPr>
          <a:xfrm>
            <a:off x="1127402" y="6075970"/>
            <a:ext cx="7117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…un diagnostic partagé, une articulation des dispositifs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1126991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0"/>
            <a:ext cx="7550225" cy="908719"/>
          </a:xfrm>
        </p:spPr>
        <p:txBody>
          <a:bodyPr/>
          <a:lstStyle/>
          <a:p>
            <a:pPr algn="l">
              <a:buNone/>
            </a:pPr>
            <a:r>
              <a:rPr lang="fr-FR" dirty="0" smtClean="0">
                <a:solidFill>
                  <a:schemeClr val="tx1"/>
                </a:solidFill>
              </a:rPr>
              <a:t>Caractéristiques du public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3957262" y="1448949"/>
            <a:ext cx="4575178" cy="439248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fr-FR" dirty="0"/>
          </a:p>
          <a:p>
            <a:pPr lvl="1">
              <a:buFont typeface="Arial" pitchFamily="34" charset="0"/>
              <a:buChar char="•"/>
            </a:pPr>
            <a:r>
              <a:rPr lang="fr-FR" dirty="0"/>
              <a:t>Manque de </a:t>
            </a:r>
            <a:r>
              <a:rPr lang="fr-FR" dirty="0" smtClean="0"/>
              <a:t>confiance </a:t>
            </a:r>
          </a:p>
          <a:p>
            <a:pPr lvl="1">
              <a:buFont typeface="Arial" pitchFamily="34" charset="0"/>
              <a:buChar char="•"/>
            </a:pPr>
            <a:endParaRPr lang="fr-FR" dirty="0"/>
          </a:p>
          <a:p>
            <a:pPr lvl="1">
              <a:buFont typeface="Arial" pitchFamily="34" charset="0"/>
              <a:buChar char="•"/>
            </a:pPr>
            <a:r>
              <a:rPr lang="fr-FR" dirty="0"/>
              <a:t>Appréhension à intégrer un logement 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Nécessité </a:t>
            </a:r>
            <a:r>
              <a:rPr lang="fr-FR" dirty="0"/>
              <a:t>d’un </a:t>
            </a:r>
            <a:r>
              <a:rPr lang="fr-FR" dirty="0" smtClean="0"/>
              <a:t>référent unique</a:t>
            </a:r>
          </a:p>
          <a:p>
            <a:pPr lvl="1">
              <a:buFont typeface="Arial" pitchFamily="34" charset="0"/>
              <a:buChar char="•"/>
            </a:pPr>
            <a:endParaRPr lang="fr-FR" dirty="0"/>
          </a:p>
          <a:p>
            <a:pPr lvl="1">
              <a:buFont typeface="Arial" pitchFamily="34" charset="0"/>
              <a:buChar char="•"/>
            </a:pPr>
            <a:r>
              <a:rPr lang="fr-FR" dirty="0"/>
              <a:t>Forte motivation pour accéder à l’autonomie</a:t>
            </a:r>
          </a:p>
          <a:p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667588" y="4554626"/>
            <a:ext cx="3312368" cy="10801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algn="ctr"/>
            <a:r>
              <a:rPr lang="fr-FR" sz="200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Démêlées avec la justice</a:t>
            </a:r>
            <a:endParaRPr lang="fr-FR" sz="2000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610225" y="3451752"/>
            <a:ext cx="331236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fr-FR" sz="156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Echecs des tentatives logement autonome</a:t>
            </a:r>
            <a:endParaRPr lang="fr-FR" sz="1560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39552" y="1268760"/>
            <a:ext cx="3384376" cy="10801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algn="ctr"/>
            <a:r>
              <a:rPr lang="fr-FR" sz="200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Troubles psychologiques</a:t>
            </a:r>
            <a:endParaRPr lang="fr-FR" sz="2000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1560" y="5954840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 Le SIAO oriente vers ce dispositif</a:t>
            </a:r>
            <a:endParaRPr lang="fr-FR" sz="2400" b="1" dirty="0"/>
          </a:p>
        </p:txBody>
      </p:sp>
      <p:sp>
        <p:nvSpPr>
          <p:cNvPr id="9" name="Ellipse 8"/>
          <p:cNvSpPr/>
          <p:nvPr/>
        </p:nvSpPr>
        <p:spPr>
          <a:xfrm>
            <a:off x="575556" y="2356595"/>
            <a:ext cx="3312368" cy="10801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algn="ctr"/>
            <a:r>
              <a:rPr lang="fr-FR" sz="200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Longue période dans la rue</a:t>
            </a:r>
            <a:endParaRPr lang="fr-FR" sz="2000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22171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  <p:bldP spid="6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fr-FR" dirty="0">
                <a:solidFill>
                  <a:schemeClr val="tx1"/>
                </a:solidFill>
              </a:rPr>
              <a:t>Public orienté par: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547664" y="2132856"/>
            <a:ext cx="2736304" cy="439248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Conseil Général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Les CCAS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Le SPIP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Les HOPITAUX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1400" dirty="0" smtClean="0"/>
          </a:p>
          <a:p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932040" y="1731098"/>
            <a:ext cx="2736304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Le COATEL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Le CSAPA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Le DALO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Les CHRS</a:t>
            </a:r>
          </a:p>
          <a:p>
            <a:pPr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Le CHU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0499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8764" y="188640"/>
            <a:ext cx="6944559" cy="1143000"/>
          </a:xfrm>
        </p:spPr>
        <p:txBody>
          <a:bodyPr/>
          <a:lstStyle/>
          <a:p>
            <a:pPr algn="ctr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Constats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331640" y="1484784"/>
            <a:ext cx="6768752" cy="468052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Ruptures multiples et retours réguliers vers l’hébergement d’urgence</a:t>
            </a:r>
          </a:p>
          <a:p>
            <a:pPr marL="45720" indent="0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Difficulté à établir une relation de confiance, lassitude</a:t>
            </a:r>
          </a:p>
          <a:p>
            <a:pPr marL="45720" indent="0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Difficulté à stabiliser les soins</a:t>
            </a:r>
          </a:p>
          <a:p>
            <a:pPr>
              <a:buFont typeface="Arial" pitchFamily="34" charset="0"/>
              <a:buChar char="•"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Les bénéficiaires ne sont pas reconnus comme experts de leur vécu</a:t>
            </a:r>
          </a:p>
          <a:p>
            <a:pPr marL="45720" indent="0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L</a:t>
            </a:r>
            <a:r>
              <a:rPr lang="fr-FR" dirty="0" smtClean="0">
                <a:solidFill>
                  <a:schemeClr val="tx1"/>
                </a:solidFill>
              </a:rPr>
              <a:t>es bénéficiaires ne sont pas impliqués dans les prises de décision </a:t>
            </a:r>
          </a:p>
          <a:p>
            <a:pPr>
              <a:buFont typeface="Arial" pitchFamily="34" charset="0"/>
              <a:buChar char="•"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Succession de dispositifs induisant des déménagements répétés</a:t>
            </a:r>
          </a:p>
          <a:p>
            <a:pPr marL="4572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fr-FR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795" y="260648"/>
            <a:ext cx="1812341" cy="181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979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0"/>
            <a:ext cx="6656527" cy="1143000"/>
          </a:xfrm>
        </p:spPr>
        <p:txBody>
          <a:bodyPr/>
          <a:lstStyle/>
          <a:p>
            <a:pPr algn="ctr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Objectifs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71600" y="1268760"/>
            <a:ext cx="7128792" cy="4752528"/>
          </a:xfrm>
        </p:spPr>
        <p:txBody>
          <a:bodyPr>
            <a:normAutofit fontScale="85000" lnSpcReduction="10000"/>
          </a:bodyPr>
          <a:lstStyle/>
          <a:p>
            <a:pPr marL="45720" indent="0" algn="ctr">
              <a:buNone/>
            </a:pPr>
            <a:r>
              <a:rPr lang="fr-FR" sz="2400" b="1" u="sng" dirty="0" smtClean="0">
                <a:solidFill>
                  <a:schemeClr val="tx1"/>
                </a:solidFill>
              </a:rPr>
              <a:t>Adapter le parcours aux personnes les plus fragilisées</a:t>
            </a:r>
            <a:r>
              <a:rPr lang="fr-FR" sz="2400" b="1" dirty="0" smtClean="0">
                <a:solidFill>
                  <a:schemeClr val="tx1"/>
                </a:solidFill>
              </a:rPr>
              <a:t>:</a:t>
            </a:r>
          </a:p>
          <a:p>
            <a:pPr marL="45720" indent="0" algn="ctr">
              <a:buNone/>
            </a:pPr>
            <a:endParaRPr lang="fr-FR" sz="2400" b="1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Assurer la continuité de l’accompagnement de l’hébergement jusqu’au </a:t>
            </a:r>
            <a:r>
              <a:rPr lang="fr-FR" dirty="0">
                <a:solidFill>
                  <a:schemeClr val="tx1"/>
                </a:solidFill>
              </a:rPr>
              <a:t>glissement du </a:t>
            </a:r>
            <a:r>
              <a:rPr lang="fr-FR" dirty="0" smtClean="0">
                <a:solidFill>
                  <a:schemeClr val="tx1"/>
                </a:solidFill>
              </a:rPr>
              <a:t>bail</a:t>
            </a:r>
          </a:p>
          <a:p>
            <a:pPr>
              <a:buFont typeface="Arial" pitchFamily="34" charset="0"/>
              <a:buChar char="•"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Choisir et s’approprier son logement</a:t>
            </a:r>
          </a:p>
          <a:p>
            <a:pPr>
              <a:buFont typeface="Arial" pitchFamily="34" charset="0"/>
              <a:buChar char="•"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Travailler l’intégration dans le quartier dès le démarrage du dispositif</a:t>
            </a:r>
          </a:p>
          <a:p>
            <a:pPr>
              <a:buFont typeface="Arial" pitchFamily="34" charset="0"/>
              <a:buChar char="•"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Identifier l’usager comme acteur de son parcours</a:t>
            </a:r>
          </a:p>
          <a:p>
            <a:pPr>
              <a:buFont typeface="Arial" pitchFamily="34" charset="0"/>
              <a:buChar char="•"/>
            </a:pPr>
            <a:endParaRPr lang="fr-F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Accentuer le rapprochement des partenaires et bénéficiaires</a:t>
            </a:r>
          </a:p>
          <a:p>
            <a:pPr lvl="1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fr-FR" dirty="0" smtClean="0"/>
          </a:p>
          <a:p>
            <a:pPr lvl="1">
              <a:buFont typeface="Arial" pitchFamily="34" charset="0"/>
              <a:buChar char="•"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04248" y="1772874"/>
            <a:ext cx="1512166" cy="18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3694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Un concept innovant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827584" y="1196752"/>
            <a:ext cx="7704856" cy="496855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Maintien des personnes dans un même logement jusqu’au glissement de bail</a:t>
            </a:r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Expérimentation du statut de locataire dès le démarrage du dispositif</a:t>
            </a:r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Un référent unique pour toute la période</a:t>
            </a:r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Un Comité de Suivi Individualisé (COSI) réunissant tous les partenaires qui validera les étapes du parcours </a:t>
            </a:r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Les futurs locataires membres du COSI</a:t>
            </a:r>
          </a:p>
          <a:p>
            <a:pPr marL="45720" indent="0">
              <a:buNone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La possibilité juridique pour le COSI de mettre fin au dispositif à tout moment</a:t>
            </a:r>
          </a:p>
          <a:p>
            <a:pPr marL="4572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19875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440160"/>
          </a:xfrm>
          <a:effectLst/>
        </p:spPr>
        <p:txBody>
          <a:bodyPr/>
          <a:lstStyle/>
          <a:p>
            <a:pPr marL="0" indent="0" algn="ctr">
              <a:buNone/>
            </a:pPr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  <a:t>Le Comité de Suivi Individualisé: </a:t>
            </a:r>
            <a:b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  <a:t>une instance de veille et de concertation</a:t>
            </a:r>
            <a:endParaRPr lang="fr-F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4226388295"/>
              </p:ext>
            </p:extLst>
          </p:nvPr>
        </p:nvGraphicFramePr>
        <p:xfrm>
          <a:off x="1475656" y="1340768"/>
          <a:ext cx="60960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205" y="3068961"/>
            <a:ext cx="2020900" cy="151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6600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7295D50-E1A0-46C3-BE56-403ABA52E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B7295D50-E1A0-46C3-BE56-403ABA52E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AA9B97C-0C20-424A-80AB-CC1F2E25D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dgm id="{9AA9B97C-0C20-424A-80AB-CC1F2E25D9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52313A4-38A9-4AAA-BDB9-17A54177B9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252313A4-38A9-4AAA-BDB9-17A54177B9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5A1CC8-9143-4E6F-AF63-D172E1AFB5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225A1CC8-9143-4E6F-AF63-D172E1AFB5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84E9E64-CA12-4DD9-A0EE-DE2D06ACFF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384E9E64-CA12-4DD9-A0EE-DE2D06ACFF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B9DAE11-0784-4A8F-88DB-615D760192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7B9DAE11-0784-4A8F-88DB-615D760192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8DE8B53-DB7C-4EEA-8D77-E638C4BF2E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A8DE8B53-DB7C-4EEA-8D77-E638C4BF2E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136C3C9-DBE8-4638-9774-09BCD6F74E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graphicEl>
                                              <a:dgm id="{1136C3C9-DBE8-4638-9774-09BCD6F74E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FCBC8F8-055C-44F0-B07A-C9422B3E47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DFCBC8F8-055C-44F0-B07A-C9422B3E47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EF468D8-43C2-4157-AA93-5374A0D31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graphicEl>
                                              <a:dgm id="{EEF468D8-43C2-4157-AA93-5374A0D31F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BDC210C-BB0B-4D4B-A763-BB049F3AA1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dgm id="{2BDC210C-BB0B-4D4B-A763-BB049F3AA1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6EC145-A1BD-4EC9-B741-6FEF57B8A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graphicEl>
                                              <a:dgm id="{A06EC145-A1BD-4EC9-B741-6FEF57B8A8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7295D50-E1A0-46C3-BE56-403ABA52E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AA9B97C-0C20-424A-80AB-CC1F2E25D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52313A4-38A9-4AAA-BDB9-17A54177B9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5A1CC8-9143-4E6F-AF63-D172E1AFB5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84E9E64-CA12-4DD9-A0EE-DE2D06ACFF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B9DAE11-0784-4A8F-88DB-615D760192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8DE8B53-DB7C-4EEA-8D77-E638C4BF2E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136C3C9-DBE8-4638-9774-09BCD6F74E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FCBC8F8-055C-44F0-B07A-C9422B3E47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EF468D8-43C2-4157-AA93-5374A0D31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BDC210C-BB0B-4D4B-A763-BB049F3AA1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6EC145-A1BD-4EC9-B741-6FEF57B8A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7295D50-E1A0-46C3-BE56-403ABA52E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AA9B97C-0C20-424A-80AB-CC1F2E25D9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52313A4-38A9-4AAA-BDB9-17A54177B9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5A1CC8-9143-4E6F-AF63-D172E1AFB5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84E9E64-CA12-4DD9-A0EE-DE2D06ACFF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B9DAE11-0784-4A8F-88DB-615D760192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8DE8B53-DB7C-4EEA-8D77-E638C4BF2E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136C3C9-DBE8-4638-9774-09BCD6F74E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FCBC8F8-055C-44F0-B07A-C9422B3E47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1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EF468D8-43C2-4157-AA93-5374A0D31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19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BDC210C-BB0B-4D4B-A763-BB049F3AA1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000"/>
                            </p:stCondLst>
                            <p:childTnLst>
                              <p:par>
                                <p:cTn id="1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6EC145-A1BD-4EC9-B741-6FEF57B8A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Graphic spid="3" grpId="1">
        <p:bldSub>
          <a:bldDgm bld="one"/>
        </p:bldSub>
      </p:bldGraphic>
      <p:bldGraphic spid="3" grpId="2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32848" cy="1196752"/>
          </a:xfrm>
        </p:spPr>
        <p:txBody>
          <a:bodyPr/>
          <a:lstStyle/>
          <a:p>
            <a:pPr marL="84138" indent="-84138" algn="l">
              <a:buNone/>
            </a:pPr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  <a:t>Les étapes de l’apprentissage progressif du statut de locataire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30971392"/>
              </p:ext>
            </p:extLst>
          </p:nvPr>
        </p:nvGraphicFramePr>
        <p:xfrm>
          <a:off x="899592" y="2780928"/>
          <a:ext cx="684076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456930" y="1763492"/>
            <a:ext cx="3843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accent3">
                    <a:lumMod val="50000"/>
                  </a:schemeClr>
                </a:solidFill>
              </a:rPr>
              <a:t>Phase 1: Hébergement</a:t>
            </a:r>
            <a:endParaRPr lang="fr-F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975967"/>
            <a:ext cx="1746504" cy="119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6292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050824-0C64-4CC3-A2F6-557E737103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5050824-0C64-4CC3-A2F6-557E737103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53EA52-0381-414F-9A10-C70A4F6414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D153EA52-0381-414F-9A10-C70A4F6414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221E83-B029-4B86-93B2-5A3E144F2F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4221E83-B029-4B86-93B2-5A3E144F2F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697772-FB34-4795-AD61-E152DCDDA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32697772-FB34-4795-AD61-E152DCDDA0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A91D3B-B8E0-4883-8859-D8A38B79DA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09A91D3B-B8E0-4883-8859-D8A38B79DA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752685-5540-43AA-A38F-58C2BABA7C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E9752685-5540-43AA-A38F-58C2BABA7C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67142935"/>
              </p:ext>
            </p:extLst>
          </p:nvPr>
        </p:nvGraphicFramePr>
        <p:xfrm>
          <a:off x="971600" y="2564903"/>
          <a:ext cx="6400800" cy="259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627784" y="1372126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</a:rPr>
              <a:t>Phase 2: Intermédiaire</a:t>
            </a:r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1358"/>
            <a:ext cx="2117522" cy="2117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8937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BACAAC-A86A-4924-8B30-40B1DBC67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9BACAAC-A86A-4924-8B30-40B1DBC674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77BF1D-E88F-4B40-B84E-73D5D9DC5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C177BF1D-E88F-4B40-B84E-73D5D9DC5B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D448CF-27BF-43D3-90CF-1DE4207EAC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4ED448CF-27BF-43D3-90CF-1DE4207EAC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BDED92-E42A-4F1E-A57C-D76D68CDEA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7EBDED92-E42A-4F1E-A57C-D76D68CDEA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6F3735-9C4E-41B0-A57A-2F89C3782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4C6F3735-9C4E-41B0-A57A-2F89C3782E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5CC7A8-6DA6-4A28-A4E5-27CFD113D2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305CC7A8-6DA6-4A28-A4E5-27CFD113D2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Sillag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2109</TotalTime>
  <Words>818</Words>
  <Application>Microsoft Office PowerPoint</Application>
  <PresentationFormat>Affichage à l'écran (4:3)</PresentationFormat>
  <Paragraphs>212</Paragraphs>
  <Slides>19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Calibri</vt:lpstr>
      <vt:lpstr>Georgia</vt:lpstr>
      <vt:lpstr>Script</vt:lpstr>
      <vt:lpstr>Trebuchet MS</vt:lpstr>
      <vt:lpstr>Wingdings</vt:lpstr>
      <vt:lpstr>Sillage</vt:lpstr>
      <vt:lpstr> Tremplin pour le logement </vt:lpstr>
      <vt:lpstr>Caractéristiques du public</vt:lpstr>
      <vt:lpstr>Public orienté par:</vt:lpstr>
      <vt:lpstr>Constats</vt:lpstr>
      <vt:lpstr>Objectifs</vt:lpstr>
      <vt:lpstr>Un concept innovant</vt:lpstr>
      <vt:lpstr>Le Comité de Suivi Individualisé:  une instance de veille et de concertation</vt:lpstr>
      <vt:lpstr>Les étapes de l’apprentissage progressif du statut de locataire</vt:lpstr>
      <vt:lpstr>Présentation PowerPoint</vt:lpstr>
      <vt:lpstr>Présentation PowerPoint</vt:lpstr>
      <vt:lpstr>Moyens</vt:lpstr>
      <vt:lpstr>Partenariat</vt:lpstr>
      <vt:lpstr>Engagement et intérêt pour les partenaires</vt:lpstr>
      <vt:lpstr>La personne accueillie</vt:lpstr>
      <vt:lpstr>Le bailleur ou le propriétaire </vt:lpstr>
      <vt:lpstr>Le Conseil Général</vt:lpstr>
      <vt:lpstr>Les services de l’Etat</vt:lpstr>
      <vt:lpstr>Le Foyer d’Accueil Chartrain 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Tremplin pour le logement</dc:title>
  <dc:creator>SECGENERAUX</dc:creator>
  <cp:lastModifiedBy>DIRADJOINT</cp:lastModifiedBy>
  <cp:revision>177</cp:revision>
  <cp:lastPrinted>2014-03-05T08:21:07Z</cp:lastPrinted>
  <dcterms:created xsi:type="dcterms:W3CDTF">2014-02-24T13:03:57Z</dcterms:created>
  <dcterms:modified xsi:type="dcterms:W3CDTF">2014-09-26T13:39:02Z</dcterms:modified>
</cp:coreProperties>
</file>